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747" r:id="rId5"/>
    <p:sldMasterId id="2147483759" r:id="rId6"/>
    <p:sldMasterId id="2147483773" r:id="rId7"/>
    <p:sldMasterId id="2147483794" r:id="rId8"/>
    <p:sldMasterId id="2147483802" r:id="rId9"/>
  </p:sldMasterIdLst>
  <p:notesMasterIdLst>
    <p:notesMasterId r:id="rId35"/>
  </p:notesMasterIdLst>
  <p:handoutMasterIdLst>
    <p:handoutMasterId r:id="rId36"/>
  </p:handoutMasterIdLst>
  <p:sldIdLst>
    <p:sldId id="2076137415" r:id="rId10"/>
    <p:sldId id="319" r:id="rId11"/>
    <p:sldId id="2076137399" r:id="rId12"/>
    <p:sldId id="256" r:id="rId13"/>
    <p:sldId id="318" r:id="rId14"/>
    <p:sldId id="2076137421" r:id="rId15"/>
    <p:sldId id="775" r:id="rId16"/>
    <p:sldId id="347" r:id="rId17"/>
    <p:sldId id="762" r:id="rId18"/>
    <p:sldId id="839" r:id="rId19"/>
    <p:sldId id="840" r:id="rId20"/>
    <p:sldId id="808" r:id="rId21"/>
    <p:sldId id="832" r:id="rId22"/>
    <p:sldId id="833" r:id="rId23"/>
    <p:sldId id="834" r:id="rId24"/>
    <p:sldId id="835" r:id="rId25"/>
    <p:sldId id="836" r:id="rId26"/>
    <p:sldId id="837" r:id="rId27"/>
    <p:sldId id="838" r:id="rId28"/>
    <p:sldId id="823" r:id="rId29"/>
    <p:sldId id="2076137416" r:id="rId30"/>
    <p:sldId id="2076137418" r:id="rId31"/>
    <p:sldId id="2076137419" r:id="rId32"/>
    <p:sldId id="2076137420" r:id="rId33"/>
    <p:sldId id="289"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6" d="100"/>
          <a:sy n="76" d="100"/>
        </p:scale>
        <p:origin x="1440" y="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Sheet2!$B$1</c:f>
              <c:strCache>
                <c:ptCount val="1"/>
                <c:pt idx="0">
                  <c:v>Average Starting SOC</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Sheet2!$A$2:$A$4</c:f>
              <c:strCache>
                <c:ptCount val="3"/>
                <c:pt idx="0">
                  <c:v>BEV &lt;150</c:v>
                </c:pt>
                <c:pt idx="1">
                  <c:v>BEV 150-225</c:v>
                </c:pt>
                <c:pt idx="2">
                  <c:v>BEV &gt;225</c:v>
                </c:pt>
              </c:strCache>
            </c:strRef>
          </c:cat>
          <c:val>
            <c:numRef>
              <c:f>Sheet2!$B$2:$B$4</c:f>
              <c:numCache>
                <c:formatCode>0%</c:formatCode>
                <c:ptCount val="3"/>
                <c:pt idx="0">
                  <c:v>0.58020000000000005</c:v>
                </c:pt>
                <c:pt idx="1">
                  <c:v>0.61409999999999998</c:v>
                </c:pt>
                <c:pt idx="2">
                  <c:v>0.63819999999999999</c:v>
                </c:pt>
              </c:numCache>
            </c:numRef>
          </c:val>
          <c:extLst>
            <c:ext xmlns:c16="http://schemas.microsoft.com/office/drawing/2014/chart" uri="{C3380CC4-5D6E-409C-BE32-E72D297353CC}">
              <c16:uniqueId val="{00000000-5F4B-4535-939D-2612877B1727}"/>
            </c:ext>
          </c:extLst>
        </c:ser>
        <c:ser>
          <c:idx val="1"/>
          <c:order val="1"/>
          <c:tx>
            <c:strRef>
              <c:f>Sheet2!$C$1</c:f>
              <c:strCache>
                <c:ptCount val="1"/>
                <c:pt idx="0">
                  <c:v>Average Increase in SOC</c:v>
                </c:pt>
              </c:strCache>
            </c:strRef>
          </c:tx>
          <c:spPr>
            <a:solidFill>
              <a:schemeClr val="accent2"/>
            </a:solidFill>
            <a:ln>
              <a:noFill/>
            </a:ln>
            <a:effectLst/>
          </c:spPr>
          <c:invertIfNegative val="0"/>
          <c:dLbls>
            <c:dLbl>
              <c:idx val="0"/>
              <c:layout>
                <c:manualLayout>
                  <c:x val="0"/>
                  <c:y val="7.029155451509314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F4B-4535-939D-2612877B1727}"/>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Sheet2!$A$2:$A$4</c:f>
              <c:strCache>
                <c:ptCount val="3"/>
                <c:pt idx="0">
                  <c:v>BEV &lt;150</c:v>
                </c:pt>
                <c:pt idx="1">
                  <c:v>BEV 150-225</c:v>
                </c:pt>
                <c:pt idx="2">
                  <c:v>BEV &gt;225</c:v>
                </c:pt>
              </c:strCache>
            </c:strRef>
          </c:cat>
          <c:val>
            <c:numRef>
              <c:f>Sheet2!$C$2:$C$4</c:f>
              <c:numCache>
                <c:formatCode>0%</c:formatCode>
                <c:ptCount val="3"/>
                <c:pt idx="0">
                  <c:v>0.24149999999999999</c:v>
                </c:pt>
                <c:pt idx="1">
                  <c:v>0.27710000000000001</c:v>
                </c:pt>
                <c:pt idx="2">
                  <c:v>0.22009999999999999</c:v>
                </c:pt>
              </c:numCache>
            </c:numRef>
          </c:val>
          <c:extLst>
            <c:ext xmlns:c16="http://schemas.microsoft.com/office/drawing/2014/chart" uri="{C3380CC4-5D6E-409C-BE32-E72D297353CC}">
              <c16:uniqueId val="{00000002-5F4B-4535-939D-2612877B1727}"/>
            </c:ext>
          </c:extLst>
        </c:ser>
        <c:dLbls>
          <c:dLblPos val="ctr"/>
          <c:showLegendKey val="0"/>
          <c:showVal val="1"/>
          <c:showCatName val="0"/>
          <c:showSerName val="0"/>
          <c:showPercent val="0"/>
          <c:showBubbleSize val="0"/>
        </c:dLbls>
        <c:gapWidth val="150"/>
        <c:overlap val="100"/>
        <c:axId val="589192112"/>
        <c:axId val="589183376"/>
      </c:barChart>
      <c:catAx>
        <c:axId val="58919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89183376"/>
        <c:crosses val="autoZero"/>
        <c:auto val="1"/>
        <c:lblAlgn val="ctr"/>
        <c:lblOffset val="100"/>
        <c:noMultiLvlLbl val="0"/>
      </c:catAx>
      <c:valAx>
        <c:axId val="58918337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89192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a:noFill/>
    </a:ln>
    <a:effectLst>
      <a:outerShdw blurRad="50800" dist="38100" dir="2700000" algn="tl" rotWithShape="0">
        <a:prstClr val="black">
          <a:alpha val="40000"/>
        </a:prstClr>
      </a:outerShdw>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99F20A1-FB80-45AB-9D05-06CE68819FC1}" type="datetimeFigureOut">
              <a:rPr lang="en-US" smtClean="0"/>
              <a:t>5/19/2023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7584B2C-03FC-4547-BCA1-1BD141FEA9AF}" type="slidenum">
              <a:rPr lang="en-US" smtClean="0"/>
              <a:t>‹#›</a:t>
            </a:fld>
            <a:endParaRPr lang="en-US"/>
          </a:p>
        </p:txBody>
      </p:sp>
    </p:spTree>
    <p:extLst>
      <p:ext uri="{BB962C8B-B14F-4D97-AF65-F5344CB8AC3E}">
        <p14:creationId xmlns:p14="http://schemas.microsoft.com/office/powerpoint/2010/main" val="3496303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A1D31CD-003A-45D7-84B6-1982CF5642E0}" type="datetimeFigureOut">
              <a:rPr lang="en-US" smtClean="0"/>
              <a:t>5/19/2023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91169AA-2D97-42F2-BD9A-13033E950630}" type="slidenum">
              <a:rPr lang="en-US" smtClean="0"/>
              <a:t>‹#›</a:t>
            </a:fld>
            <a:endParaRPr lang="en-US"/>
          </a:p>
        </p:txBody>
      </p:sp>
    </p:spTree>
    <p:extLst>
      <p:ext uri="{BB962C8B-B14F-4D97-AF65-F5344CB8AC3E}">
        <p14:creationId xmlns:p14="http://schemas.microsoft.com/office/powerpoint/2010/main" val="119856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11200"/>
            <a:ext cx="4719637" cy="3538538"/>
          </a:xfrm>
        </p:spPr>
      </p:sp>
      <p:sp>
        <p:nvSpPr>
          <p:cNvPr id="3" name="Notes Placeholder 2"/>
          <p:cNvSpPr>
            <a:spLocks noGrp="1"/>
          </p:cNvSpPr>
          <p:nvPr>
            <p:ph type="body" idx="1"/>
          </p:nvPr>
        </p:nvSpPr>
        <p:spPr/>
        <p:txBody>
          <a:bodyPr/>
          <a:lstStyle/>
          <a:p>
            <a:r>
              <a:rPr lang="en-US" dirty="0"/>
              <a:t>The</a:t>
            </a:r>
            <a:r>
              <a:rPr lang="en-US" baseline="0" dirty="0"/>
              <a:t> theme of this panel, and this conference for that matter, is what’s next for electric cooperatives and their key accounts. In order to understand what is likely in store, it’s important to understand the key drivers of change in our industry. </a:t>
            </a:r>
          </a:p>
          <a:p>
            <a:r>
              <a:rPr lang="en-US" baseline="0" dirty="0"/>
              <a:t>Technology-new technologies, better technologies, cheaper technologies that add value (cost, convenience, comfort)</a:t>
            </a:r>
          </a:p>
          <a:p>
            <a:endParaRPr lang="en-US" baseline="0" dirty="0"/>
          </a:p>
          <a:p>
            <a:r>
              <a:rPr lang="en-US" baseline="0" dirty="0"/>
              <a:t>Consumers-they have more power and options than ever. They also have higher expectations than ever. 15 years ago I would have driven to three different stores to find the jeans in the size I want (I’m a tall skinny guy so my size is hard to find). Today I’m annoyed if I have to pay for shipping and if it arrives after 2 days of ordering it. Consumers are expecting more out of companies in terms of their environment, social, and governance structure impacts. Finally, consumers now have access to new technologies that can profoundly impact the electric cooperatives. Think LED lightbulbs reducing how much energy a business consumes, electric vehicles, solar PV, batteries, and demand response technologies. In other words, consumers are no longer passive. They are active participants in the market.  </a:t>
            </a:r>
          </a:p>
          <a:p>
            <a:endParaRPr lang="en-US" baseline="0" dirty="0"/>
          </a:p>
          <a:p>
            <a:r>
              <a:rPr lang="en-US" baseline="0" dirty="0"/>
              <a:t>Public policy-we won’t focus as much on public policy but the reality is that the electric utility industry is still very much impacted by public policy at the federal, state, and local levels. </a:t>
            </a:r>
            <a:endParaRPr lang="en-US" dirty="0"/>
          </a:p>
          <a:p>
            <a:endParaRPr lang="en-US" dirty="0"/>
          </a:p>
        </p:txBody>
      </p:sp>
      <p:sp>
        <p:nvSpPr>
          <p:cNvPr id="4" name="Slide Number Placeholder 3"/>
          <p:cNvSpPr>
            <a:spLocks noGrp="1"/>
          </p:cNvSpPr>
          <p:nvPr>
            <p:ph type="sldNum" sz="quarter" idx="5"/>
          </p:nvPr>
        </p:nvSpPr>
        <p:spPr/>
        <p:txBody>
          <a:bodyPr/>
          <a:lstStyle/>
          <a:p>
            <a:pPr defTabSz="949655" eaLnBrk="0" fontAlgn="base" hangingPunct="0">
              <a:spcBef>
                <a:spcPct val="0"/>
              </a:spcBef>
              <a:spcAft>
                <a:spcPct val="0"/>
              </a:spcAft>
              <a:defRPr/>
            </a:pPr>
            <a:fld id="{1D9C813F-31CD-4A4D-9D17-E944114B418F}" type="slidenum">
              <a:rPr lang="en-US" sz="1300">
                <a:solidFill>
                  <a:srgbClr val="000000"/>
                </a:solidFill>
                <a:latin typeface="Times New Roman" pitchFamily="18" charset="0"/>
                <a:ea typeface="MS PGothic" pitchFamily="34" charset="-128"/>
              </a:rPr>
              <a:pPr defTabSz="949655" eaLnBrk="0" fontAlgn="base" hangingPunct="0">
                <a:spcBef>
                  <a:spcPct val="0"/>
                </a:spcBef>
                <a:spcAft>
                  <a:spcPct val="0"/>
                </a:spcAft>
                <a:defRPr/>
              </a:pPr>
              <a:t>8</a:t>
            </a:fld>
            <a:endParaRPr lang="en-US" sz="1300" dirty="0">
              <a:solidFill>
                <a:srgbClr val="000000"/>
              </a:solidFill>
              <a:latin typeface="Times New Roman" pitchFamily="18" charset="0"/>
              <a:ea typeface="MS PGothic" pitchFamily="34" charset="-128"/>
            </a:endParaRPr>
          </a:p>
        </p:txBody>
      </p:sp>
    </p:spTree>
    <p:extLst>
      <p:ext uri="{BB962C8B-B14F-4D97-AF65-F5344CB8AC3E}">
        <p14:creationId xmlns:p14="http://schemas.microsoft.com/office/powerpoint/2010/main" val="2780651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11200"/>
            <a:ext cx="4719637" cy="3538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9655" eaLnBrk="0" fontAlgn="base" hangingPunct="0">
              <a:spcBef>
                <a:spcPct val="0"/>
              </a:spcBef>
              <a:spcAft>
                <a:spcPct val="0"/>
              </a:spcAft>
              <a:defRPr/>
            </a:pPr>
            <a:fld id="{1D9C813F-31CD-4A4D-9D17-E944114B418F}" type="slidenum">
              <a:rPr lang="en-US" sz="1300">
                <a:solidFill>
                  <a:srgbClr val="000000"/>
                </a:solidFill>
                <a:latin typeface="Times New Roman" pitchFamily="18" charset="0"/>
                <a:ea typeface="MS PGothic" pitchFamily="34" charset="-128"/>
              </a:rPr>
              <a:pPr defTabSz="949655" eaLnBrk="0" fontAlgn="base" hangingPunct="0">
                <a:spcBef>
                  <a:spcPct val="0"/>
                </a:spcBef>
                <a:spcAft>
                  <a:spcPct val="0"/>
                </a:spcAft>
                <a:defRPr/>
              </a:pPr>
              <a:t>17</a:t>
            </a:fld>
            <a:endParaRPr lang="en-US" sz="1300" dirty="0">
              <a:solidFill>
                <a:srgbClr val="000000"/>
              </a:solidFill>
              <a:latin typeface="Times New Roman" pitchFamily="18" charset="0"/>
              <a:ea typeface="MS PGothic" pitchFamily="34" charset="-128"/>
            </a:endParaRPr>
          </a:p>
        </p:txBody>
      </p:sp>
    </p:spTree>
    <p:extLst>
      <p:ext uri="{BB962C8B-B14F-4D97-AF65-F5344CB8AC3E}">
        <p14:creationId xmlns:p14="http://schemas.microsoft.com/office/powerpoint/2010/main" val="2462780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11200"/>
            <a:ext cx="4719637" cy="3538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9655" eaLnBrk="0" fontAlgn="base" hangingPunct="0">
              <a:spcBef>
                <a:spcPct val="0"/>
              </a:spcBef>
              <a:spcAft>
                <a:spcPct val="0"/>
              </a:spcAft>
              <a:defRPr/>
            </a:pPr>
            <a:fld id="{1D9C813F-31CD-4A4D-9D17-E944114B418F}" type="slidenum">
              <a:rPr lang="en-US" sz="1300">
                <a:solidFill>
                  <a:srgbClr val="000000"/>
                </a:solidFill>
                <a:latin typeface="Times New Roman" pitchFamily="18" charset="0"/>
                <a:ea typeface="MS PGothic" pitchFamily="34" charset="-128"/>
              </a:rPr>
              <a:pPr defTabSz="949655" eaLnBrk="0" fontAlgn="base" hangingPunct="0">
                <a:spcBef>
                  <a:spcPct val="0"/>
                </a:spcBef>
                <a:spcAft>
                  <a:spcPct val="0"/>
                </a:spcAft>
                <a:defRPr/>
              </a:pPr>
              <a:t>18</a:t>
            </a:fld>
            <a:endParaRPr lang="en-US" sz="1300" dirty="0">
              <a:solidFill>
                <a:srgbClr val="000000"/>
              </a:solidFill>
              <a:latin typeface="Times New Roman" pitchFamily="18" charset="0"/>
              <a:ea typeface="MS PGothic" pitchFamily="34" charset="-128"/>
            </a:endParaRPr>
          </a:p>
        </p:txBody>
      </p:sp>
    </p:spTree>
    <p:extLst>
      <p:ext uri="{BB962C8B-B14F-4D97-AF65-F5344CB8AC3E}">
        <p14:creationId xmlns:p14="http://schemas.microsoft.com/office/powerpoint/2010/main" val="3904088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11200"/>
            <a:ext cx="4719637" cy="3538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9655" eaLnBrk="0" fontAlgn="base" hangingPunct="0">
              <a:spcBef>
                <a:spcPct val="0"/>
              </a:spcBef>
              <a:spcAft>
                <a:spcPct val="0"/>
              </a:spcAft>
              <a:defRPr/>
            </a:pPr>
            <a:fld id="{1D9C813F-31CD-4A4D-9D17-E944114B418F}" type="slidenum">
              <a:rPr lang="en-US" sz="1300">
                <a:solidFill>
                  <a:srgbClr val="000000"/>
                </a:solidFill>
                <a:latin typeface="Times New Roman" pitchFamily="18" charset="0"/>
                <a:ea typeface="MS PGothic" pitchFamily="34" charset="-128"/>
              </a:rPr>
              <a:pPr defTabSz="949655" eaLnBrk="0" fontAlgn="base" hangingPunct="0">
                <a:spcBef>
                  <a:spcPct val="0"/>
                </a:spcBef>
                <a:spcAft>
                  <a:spcPct val="0"/>
                </a:spcAft>
                <a:defRPr/>
              </a:pPr>
              <a:t>19</a:t>
            </a:fld>
            <a:endParaRPr lang="en-US" sz="1300" dirty="0">
              <a:solidFill>
                <a:srgbClr val="000000"/>
              </a:solidFill>
              <a:latin typeface="Times New Roman" pitchFamily="18" charset="0"/>
              <a:ea typeface="MS PGothic" pitchFamily="34" charset="-128"/>
            </a:endParaRPr>
          </a:p>
        </p:txBody>
      </p:sp>
    </p:spTree>
    <p:extLst>
      <p:ext uri="{BB962C8B-B14F-4D97-AF65-F5344CB8AC3E}">
        <p14:creationId xmlns:p14="http://schemas.microsoft.com/office/powerpoint/2010/main" val="3565752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11200"/>
            <a:ext cx="4719637" cy="3538538"/>
          </a:xfrm>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rPr>
              <a:t>Here is what EV’s can do TO coops.  It’s relevant to point out this study is looking at a system in a mild month in the Midwest. It also is reverencing the 7kW Level 2 charger. A 12 kW L2 charger will just exacerbate the results. </a:t>
            </a:r>
          </a:p>
          <a:p>
            <a:pPr marL="172751" indent="-172751">
              <a:buFont typeface="Arial" panose="020B0604020202020204" pitchFamily="34" charset="0"/>
              <a:buChar char="•"/>
            </a:pPr>
            <a:r>
              <a:rPr lang="en-US" altLang="en-US" dirty="0">
                <a:latin typeface="Times New Roman" panose="02020603050405020304" pitchFamily="18" charset="0"/>
              </a:rPr>
              <a:t>Impact on RTO’s and seasonal capacity markets when plants are normally in outages.</a:t>
            </a:r>
          </a:p>
          <a:p>
            <a:pPr marL="172751" indent="-172751">
              <a:buFont typeface="Arial" panose="020B0604020202020204" pitchFamily="34" charset="0"/>
              <a:buChar char="•"/>
            </a:pPr>
            <a:endParaRPr lang="en-US" altLang="en-US" dirty="0">
              <a:latin typeface="Times New Roman" panose="02020603050405020304" pitchFamily="18" charset="0"/>
            </a:endParaRPr>
          </a:p>
          <a:p>
            <a:pPr marL="172751" indent="-172751">
              <a:buFont typeface="Arial" panose="020B0604020202020204" pitchFamily="34" charset="0"/>
              <a:buChar char="•"/>
            </a:pPr>
            <a:r>
              <a:rPr lang="en-US" altLang="en-US" dirty="0">
                <a:latin typeface="Times New Roman" panose="02020603050405020304" pitchFamily="18" charset="0"/>
              </a:rPr>
              <a:t>NOTES: Need to manage when </a:t>
            </a:r>
            <a:r>
              <a:rPr lang="en-US" altLang="en-US" dirty="0" err="1">
                <a:latin typeface="Times New Roman" panose="02020603050405020304" pitchFamily="18" charset="0"/>
              </a:rPr>
              <a:t>Evs</a:t>
            </a:r>
            <a:r>
              <a:rPr lang="en-US" altLang="en-US" dirty="0">
                <a:latin typeface="Times New Roman" panose="02020603050405020304" pitchFamily="18" charset="0"/>
              </a:rPr>
              <a:t> are charged</a:t>
            </a:r>
          </a:p>
          <a:p>
            <a:endParaRPr lang="en-US" dirty="0"/>
          </a:p>
        </p:txBody>
      </p:sp>
      <p:sp>
        <p:nvSpPr>
          <p:cNvPr id="4" name="Slide Number Placeholder 3"/>
          <p:cNvSpPr>
            <a:spLocks noGrp="1"/>
          </p:cNvSpPr>
          <p:nvPr>
            <p:ph type="sldNum" sz="quarter" idx="5"/>
          </p:nvPr>
        </p:nvSpPr>
        <p:spPr/>
        <p:txBody>
          <a:bodyPr/>
          <a:lstStyle/>
          <a:p>
            <a:pPr defTabSz="949655" eaLnBrk="0" fontAlgn="base" hangingPunct="0">
              <a:spcBef>
                <a:spcPct val="0"/>
              </a:spcBef>
              <a:spcAft>
                <a:spcPct val="0"/>
              </a:spcAft>
              <a:defRPr/>
            </a:pPr>
            <a:fld id="{1D9C813F-31CD-4A4D-9D17-E944114B418F}" type="slidenum">
              <a:rPr lang="en-US" sz="1300">
                <a:solidFill>
                  <a:srgbClr val="000000"/>
                </a:solidFill>
                <a:latin typeface="Times New Roman" pitchFamily="18" charset="0"/>
                <a:ea typeface="MS PGothic" pitchFamily="34" charset="-128"/>
              </a:rPr>
              <a:pPr defTabSz="949655" eaLnBrk="0" fontAlgn="base" hangingPunct="0">
                <a:spcBef>
                  <a:spcPct val="0"/>
                </a:spcBef>
                <a:spcAft>
                  <a:spcPct val="0"/>
                </a:spcAft>
                <a:defRPr/>
              </a:pPr>
              <a:t>9</a:t>
            </a:fld>
            <a:endParaRPr lang="en-US" sz="1300" dirty="0">
              <a:solidFill>
                <a:srgbClr val="000000"/>
              </a:solidFill>
              <a:latin typeface="Times New Roman" pitchFamily="18" charset="0"/>
              <a:ea typeface="MS PGothic" pitchFamily="34" charset="-128"/>
            </a:endParaRPr>
          </a:p>
        </p:txBody>
      </p:sp>
    </p:spTree>
    <p:extLst>
      <p:ext uri="{BB962C8B-B14F-4D97-AF65-F5344CB8AC3E}">
        <p14:creationId xmlns:p14="http://schemas.microsoft.com/office/powerpoint/2010/main" val="2769731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11200"/>
            <a:ext cx="4719637" cy="3538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101198A9-59F4-41CF-8F6A-CAD14B88B68E}" type="slidenum">
              <a:rPr lang="en-US">
                <a:solidFill>
                  <a:prstClr val="black"/>
                </a:solidFill>
                <a:latin typeface="Calibri" panose="020F0502020204030204"/>
                <a:ea typeface="MS PGothic" pitchFamily="34" charset="-128"/>
              </a:rPr>
              <a:pPr defTabSz="931774">
                <a:defRPr/>
              </a:pPr>
              <a:t>10</a:t>
            </a:fld>
            <a:endParaRPr lang="en-US">
              <a:solidFill>
                <a:prstClr val="black"/>
              </a:solidFill>
              <a:latin typeface="Calibri" panose="020F0502020204030204"/>
              <a:ea typeface="MS PGothic" pitchFamily="34" charset="-128"/>
            </a:endParaRPr>
          </a:p>
        </p:txBody>
      </p:sp>
    </p:spTree>
    <p:extLst>
      <p:ext uri="{BB962C8B-B14F-4D97-AF65-F5344CB8AC3E}">
        <p14:creationId xmlns:p14="http://schemas.microsoft.com/office/powerpoint/2010/main" val="1275030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11200"/>
            <a:ext cx="4719637" cy="3538538"/>
          </a:xfrm>
        </p:spPr>
      </p:sp>
      <p:sp>
        <p:nvSpPr>
          <p:cNvPr id="3" name="Notes Placeholder 2"/>
          <p:cNvSpPr>
            <a:spLocks noGrp="1"/>
          </p:cNvSpPr>
          <p:nvPr>
            <p:ph type="body" idx="1"/>
          </p:nvPr>
        </p:nvSpPr>
        <p:spPr/>
        <p:txBody>
          <a:bodyPr/>
          <a:lstStyle/>
          <a:p>
            <a:r>
              <a:rPr lang="en-US" dirty="0"/>
              <a:t>Various resources controlled by one entity. </a:t>
            </a:r>
          </a:p>
        </p:txBody>
      </p:sp>
      <p:sp>
        <p:nvSpPr>
          <p:cNvPr id="4" name="Slide Number Placeholder 3"/>
          <p:cNvSpPr>
            <a:spLocks noGrp="1"/>
          </p:cNvSpPr>
          <p:nvPr>
            <p:ph type="sldNum" sz="quarter" idx="10"/>
          </p:nvPr>
        </p:nvSpPr>
        <p:spPr/>
        <p:txBody>
          <a:bodyPr/>
          <a:lstStyle/>
          <a:p>
            <a:pPr defTabSz="931774">
              <a:defRPr/>
            </a:pPr>
            <a:fld id="{101198A9-59F4-41CF-8F6A-CAD14B88B68E}" type="slidenum">
              <a:rPr lang="en-US">
                <a:solidFill>
                  <a:prstClr val="black"/>
                </a:solidFill>
                <a:latin typeface="Calibri" panose="020F0502020204030204"/>
                <a:ea typeface="MS PGothic" pitchFamily="34" charset="-128"/>
              </a:rPr>
              <a:pPr defTabSz="931774">
                <a:defRPr/>
              </a:pPr>
              <a:t>11</a:t>
            </a:fld>
            <a:endParaRPr lang="en-US">
              <a:solidFill>
                <a:prstClr val="black"/>
              </a:solidFill>
              <a:latin typeface="Calibri" panose="020F0502020204030204"/>
              <a:ea typeface="MS PGothic" pitchFamily="34" charset="-128"/>
            </a:endParaRPr>
          </a:p>
        </p:txBody>
      </p:sp>
    </p:spTree>
    <p:extLst>
      <p:ext uri="{BB962C8B-B14F-4D97-AF65-F5344CB8AC3E}">
        <p14:creationId xmlns:p14="http://schemas.microsoft.com/office/powerpoint/2010/main" val="1328188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11200"/>
            <a:ext cx="4719637" cy="3538538"/>
          </a:xfrm>
        </p:spPr>
      </p:sp>
      <p:sp>
        <p:nvSpPr>
          <p:cNvPr id="3" name="Notes Placeholder 2"/>
          <p:cNvSpPr>
            <a:spLocks noGrp="1"/>
          </p:cNvSpPr>
          <p:nvPr>
            <p:ph type="body" idx="1"/>
          </p:nvPr>
        </p:nvSpPr>
        <p:spPr/>
        <p:txBody>
          <a:bodyPr/>
          <a:lstStyle/>
          <a:p>
            <a:r>
              <a:rPr lang="en-US" dirty="0"/>
              <a:t>Last Updated 7/29/2022 CW</a:t>
            </a:r>
          </a:p>
        </p:txBody>
      </p:sp>
      <p:sp>
        <p:nvSpPr>
          <p:cNvPr id="4" name="Slide Number Placeholder 3"/>
          <p:cNvSpPr>
            <a:spLocks noGrp="1"/>
          </p:cNvSpPr>
          <p:nvPr>
            <p:ph type="sldNum" sz="quarter" idx="5"/>
          </p:nvPr>
        </p:nvSpPr>
        <p:spPr/>
        <p:txBody>
          <a:bodyPr/>
          <a:lstStyle/>
          <a:p>
            <a:pPr defTabSz="949655" eaLnBrk="0" fontAlgn="base" hangingPunct="0">
              <a:spcBef>
                <a:spcPct val="0"/>
              </a:spcBef>
              <a:spcAft>
                <a:spcPct val="0"/>
              </a:spcAft>
              <a:defRPr/>
            </a:pPr>
            <a:fld id="{1D9C813F-31CD-4A4D-9D17-E944114B418F}" type="slidenum">
              <a:rPr lang="en-US" sz="1300">
                <a:solidFill>
                  <a:srgbClr val="000000"/>
                </a:solidFill>
                <a:latin typeface="Times New Roman" pitchFamily="18" charset="0"/>
                <a:ea typeface="MS PGothic" pitchFamily="34" charset="-128"/>
              </a:rPr>
              <a:pPr defTabSz="949655" eaLnBrk="0" fontAlgn="base" hangingPunct="0">
                <a:spcBef>
                  <a:spcPct val="0"/>
                </a:spcBef>
                <a:spcAft>
                  <a:spcPct val="0"/>
                </a:spcAft>
                <a:defRPr/>
              </a:pPr>
              <a:t>12</a:t>
            </a:fld>
            <a:endParaRPr lang="en-US" sz="1300" dirty="0">
              <a:solidFill>
                <a:srgbClr val="000000"/>
              </a:solidFill>
              <a:latin typeface="Times New Roman" pitchFamily="18" charset="0"/>
              <a:ea typeface="MS PGothic" pitchFamily="34" charset="-128"/>
            </a:endParaRPr>
          </a:p>
        </p:txBody>
      </p:sp>
    </p:spTree>
    <p:extLst>
      <p:ext uri="{BB962C8B-B14F-4D97-AF65-F5344CB8AC3E}">
        <p14:creationId xmlns:p14="http://schemas.microsoft.com/office/powerpoint/2010/main" val="3972006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11200"/>
            <a:ext cx="4719637" cy="3538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9655" eaLnBrk="0" fontAlgn="base" hangingPunct="0">
              <a:spcBef>
                <a:spcPct val="0"/>
              </a:spcBef>
              <a:spcAft>
                <a:spcPct val="0"/>
              </a:spcAft>
              <a:defRPr/>
            </a:pPr>
            <a:fld id="{1D9C813F-31CD-4A4D-9D17-E944114B418F}" type="slidenum">
              <a:rPr lang="en-US" sz="1300">
                <a:solidFill>
                  <a:srgbClr val="000000"/>
                </a:solidFill>
                <a:latin typeface="Times New Roman" pitchFamily="18" charset="0"/>
                <a:ea typeface="MS PGothic" pitchFamily="34" charset="-128"/>
              </a:rPr>
              <a:pPr defTabSz="949655" eaLnBrk="0" fontAlgn="base" hangingPunct="0">
                <a:spcBef>
                  <a:spcPct val="0"/>
                </a:spcBef>
                <a:spcAft>
                  <a:spcPct val="0"/>
                </a:spcAft>
                <a:defRPr/>
              </a:pPr>
              <a:t>13</a:t>
            </a:fld>
            <a:endParaRPr lang="en-US" sz="1300" dirty="0">
              <a:solidFill>
                <a:srgbClr val="000000"/>
              </a:solidFill>
              <a:latin typeface="Times New Roman" pitchFamily="18" charset="0"/>
              <a:ea typeface="MS PGothic" pitchFamily="34" charset="-128"/>
            </a:endParaRPr>
          </a:p>
        </p:txBody>
      </p:sp>
    </p:spTree>
    <p:extLst>
      <p:ext uri="{BB962C8B-B14F-4D97-AF65-F5344CB8AC3E}">
        <p14:creationId xmlns:p14="http://schemas.microsoft.com/office/powerpoint/2010/main" val="4197353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11200"/>
            <a:ext cx="4719637" cy="3538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9655" eaLnBrk="0" fontAlgn="base" hangingPunct="0">
              <a:spcBef>
                <a:spcPct val="0"/>
              </a:spcBef>
              <a:spcAft>
                <a:spcPct val="0"/>
              </a:spcAft>
              <a:defRPr/>
            </a:pPr>
            <a:fld id="{1D9C813F-31CD-4A4D-9D17-E944114B418F}" type="slidenum">
              <a:rPr lang="en-US" sz="1300">
                <a:solidFill>
                  <a:srgbClr val="000000"/>
                </a:solidFill>
                <a:latin typeface="Times New Roman" pitchFamily="18" charset="0"/>
                <a:ea typeface="MS PGothic" pitchFamily="34" charset="-128"/>
              </a:rPr>
              <a:pPr defTabSz="949655" eaLnBrk="0" fontAlgn="base" hangingPunct="0">
                <a:spcBef>
                  <a:spcPct val="0"/>
                </a:spcBef>
                <a:spcAft>
                  <a:spcPct val="0"/>
                </a:spcAft>
                <a:defRPr/>
              </a:pPr>
              <a:t>14</a:t>
            </a:fld>
            <a:endParaRPr lang="en-US" sz="1300" dirty="0">
              <a:solidFill>
                <a:srgbClr val="000000"/>
              </a:solidFill>
              <a:latin typeface="Times New Roman" pitchFamily="18" charset="0"/>
              <a:ea typeface="MS PGothic" pitchFamily="34" charset="-128"/>
            </a:endParaRPr>
          </a:p>
        </p:txBody>
      </p:sp>
    </p:spTree>
    <p:extLst>
      <p:ext uri="{BB962C8B-B14F-4D97-AF65-F5344CB8AC3E}">
        <p14:creationId xmlns:p14="http://schemas.microsoft.com/office/powerpoint/2010/main" val="780215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11200"/>
            <a:ext cx="4719637" cy="3538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9655" eaLnBrk="0" fontAlgn="base" hangingPunct="0">
              <a:spcBef>
                <a:spcPct val="0"/>
              </a:spcBef>
              <a:spcAft>
                <a:spcPct val="0"/>
              </a:spcAft>
              <a:defRPr/>
            </a:pPr>
            <a:fld id="{1D9C813F-31CD-4A4D-9D17-E944114B418F}" type="slidenum">
              <a:rPr lang="en-US" sz="1300">
                <a:solidFill>
                  <a:srgbClr val="000000"/>
                </a:solidFill>
                <a:latin typeface="Times New Roman" pitchFamily="18" charset="0"/>
                <a:ea typeface="MS PGothic" pitchFamily="34" charset="-128"/>
              </a:rPr>
              <a:pPr defTabSz="949655" eaLnBrk="0" fontAlgn="base" hangingPunct="0">
                <a:spcBef>
                  <a:spcPct val="0"/>
                </a:spcBef>
                <a:spcAft>
                  <a:spcPct val="0"/>
                </a:spcAft>
                <a:defRPr/>
              </a:pPr>
              <a:t>15</a:t>
            </a:fld>
            <a:endParaRPr lang="en-US" sz="1300" dirty="0">
              <a:solidFill>
                <a:srgbClr val="000000"/>
              </a:solidFill>
              <a:latin typeface="Times New Roman" pitchFamily="18" charset="0"/>
              <a:ea typeface="MS PGothic" pitchFamily="34" charset="-128"/>
            </a:endParaRPr>
          </a:p>
        </p:txBody>
      </p:sp>
    </p:spTree>
    <p:extLst>
      <p:ext uri="{BB962C8B-B14F-4D97-AF65-F5344CB8AC3E}">
        <p14:creationId xmlns:p14="http://schemas.microsoft.com/office/powerpoint/2010/main" val="1175418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11200"/>
            <a:ext cx="4719637" cy="3538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9655" eaLnBrk="0" fontAlgn="base" hangingPunct="0">
              <a:spcBef>
                <a:spcPct val="0"/>
              </a:spcBef>
              <a:spcAft>
                <a:spcPct val="0"/>
              </a:spcAft>
              <a:defRPr/>
            </a:pPr>
            <a:fld id="{1D9C813F-31CD-4A4D-9D17-E944114B418F}" type="slidenum">
              <a:rPr lang="en-US" sz="1300">
                <a:solidFill>
                  <a:srgbClr val="000000"/>
                </a:solidFill>
                <a:latin typeface="Times New Roman" pitchFamily="18" charset="0"/>
                <a:ea typeface="MS PGothic" pitchFamily="34" charset="-128"/>
              </a:rPr>
              <a:pPr defTabSz="949655" eaLnBrk="0" fontAlgn="base" hangingPunct="0">
                <a:spcBef>
                  <a:spcPct val="0"/>
                </a:spcBef>
                <a:spcAft>
                  <a:spcPct val="0"/>
                </a:spcAft>
                <a:defRPr/>
              </a:pPr>
              <a:t>16</a:t>
            </a:fld>
            <a:endParaRPr lang="en-US" sz="1300" dirty="0">
              <a:solidFill>
                <a:srgbClr val="000000"/>
              </a:solidFill>
              <a:latin typeface="Times New Roman" pitchFamily="18" charset="0"/>
              <a:ea typeface="MS PGothic" pitchFamily="34" charset="-128"/>
            </a:endParaRPr>
          </a:p>
        </p:txBody>
      </p:sp>
    </p:spTree>
    <p:extLst>
      <p:ext uri="{BB962C8B-B14F-4D97-AF65-F5344CB8AC3E}">
        <p14:creationId xmlns:p14="http://schemas.microsoft.com/office/powerpoint/2010/main" val="4058863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45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5649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6898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f Present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20DB03B-6834-9BB1-D1DA-96048F5FAD73}"/>
              </a:ext>
            </a:extLst>
          </p:cNvPr>
          <p:cNvSpPr>
            <a:spLocks noGrp="1"/>
          </p:cNvSpPr>
          <p:nvPr>
            <p:ph type="title" hasCustomPrompt="1"/>
          </p:nvPr>
        </p:nvSpPr>
        <p:spPr>
          <a:xfrm>
            <a:off x="915209" y="2569115"/>
            <a:ext cx="6151519" cy="1128960"/>
          </a:xfrm>
          <a:prstGeom prst="rect">
            <a:avLst/>
          </a:prstGeo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a:t>Title of Presentation</a:t>
            </a:r>
            <a:br>
              <a:rPr lang="en-US"/>
            </a:br>
            <a:endParaRPr lang="en-US"/>
          </a:p>
        </p:txBody>
      </p:sp>
      <p:sp>
        <p:nvSpPr>
          <p:cNvPr id="15" name="Text Placeholder 14">
            <a:extLst>
              <a:ext uri="{FF2B5EF4-FFF2-40B4-BE49-F238E27FC236}">
                <a16:creationId xmlns:a16="http://schemas.microsoft.com/office/drawing/2014/main" id="{8BD01C2D-3A2F-8EC9-D926-97590E3573C8}"/>
              </a:ext>
            </a:extLst>
          </p:cNvPr>
          <p:cNvSpPr>
            <a:spLocks noGrp="1"/>
          </p:cNvSpPr>
          <p:nvPr>
            <p:ph type="body" sz="quarter" idx="10" hasCustomPrompt="1"/>
          </p:nvPr>
        </p:nvSpPr>
        <p:spPr>
          <a:xfrm>
            <a:off x="909768" y="3658330"/>
            <a:ext cx="6156961" cy="1128961"/>
          </a:xfrm>
          <a:prstGeom prst="rect">
            <a:avLst/>
          </a:prstGeom>
          <a:noFill/>
        </p:spPr>
        <p:txBody>
          <a:bodyPr/>
          <a:lstStyle>
            <a:lvl1pPr>
              <a:defRPr sz="2200">
                <a:solidFill>
                  <a:schemeClr val="bg1"/>
                </a:solidFill>
              </a:defRPr>
            </a:lvl1pPr>
          </a:lstStyle>
          <a:p>
            <a:pPr lvl="0"/>
            <a:r>
              <a:rPr lang="en-US"/>
              <a:t>Subtitle of Presentation / Name of Presenter</a:t>
            </a:r>
          </a:p>
          <a:p>
            <a:pPr lvl="0"/>
            <a:endParaRPr lang="en-US"/>
          </a:p>
        </p:txBody>
      </p:sp>
      <p:pic>
        <p:nvPicPr>
          <p:cNvPr id="3" name="Picture 2">
            <a:extLst>
              <a:ext uri="{FF2B5EF4-FFF2-40B4-BE49-F238E27FC236}">
                <a16:creationId xmlns:a16="http://schemas.microsoft.com/office/drawing/2014/main" id="{95A4E32E-315B-3BEE-5C40-A4304E615243}"/>
              </a:ext>
            </a:extLst>
          </p:cNvPr>
          <p:cNvPicPr>
            <a:picLocks noChangeAspect="1"/>
          </p:cNvPicPr>
          <p:nvPr userDrawn="1"/>
        </p:nvPicPr>
        <p:blipFill>
          <a:blip r:embed="rId3"/>
          <a:stretch>
            <a:fillRect/>
          </a:stretch>
        </p:blipFill>
        <p:spPr>
          <a:xfrm>
            <a:off x="6115659" y="2470646"/>
            <a:ext cx="2822932" cy="2316645"/>
          </a:xfrm>
          <a:prstGeom prst="rect">
            <a:avLst/>
          </a:prstGeom>
        </p:spPr>
      </p:pic>
    </p:spTree>
    <p:extLst>
      <p:ext uri="{BB962C8B-B14F-4D97-AF65-F5344CB8AC3E}">
        <p14:creationId xmlns:p14="http://schemas.microsoft.com/office/powerpoint/2010/main" val="2356986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evider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C46D22A-2C6A-EA46-7FA7-367090E818FB}"/>
              </a:ext>
            </a:extLst>
          </p:cNvPr>
          <p:cNvSpPr>
            <a:spLocks noGrp="1"/>
          </p:cNvSpPr>
          <p:nvPr>
            <p:ph type="title" hasCustomPrompt="1"/>
          </p:nvPr>
        </p:nvSpPr>
        <p:spPr>
          <a:xfrm>
            <a:off x="618711" y="2380944"/>
            <a:ext cx="7886700" cy="945781"/>
          </a:xfrm>
          <a:prstGeom prst="rect">
            <a:avLst/>
          </a:prstGeom>
        </p:spPr>
        <p:txBody>
          <a:bodyPr/>
          <a:lstStyle>
            <a:lvl1pPr algn="ctr">
              <a:defRPr b="1" i="0">
                <a:solidFill>
                  <a:schemeClr val="bg1"/>
                </a:solidFill>
                <a:latin typeface="Arial" panose="020B0604020202020204" pitchFamily="34" charset="0"/>
                <a:cs typeface="Arial" panose="020B0604020202020204" pitchFamily="34" charset="0"/>
              </a:defRPr>
            </a:lvl1pPr>
          </a:lstStyle>
          <a:p>
            <a:r>
              <a:rPr lang="en-US"/>
              <a:t>Section Divider 1</a:t>
            </a:r>
          </a:p>
        </p:txBody>
      </p:sp>
      <p:sp>
        <p:nvSpPr>
          <p:cNvPr id="3" name="Text Placeholder 2">
            <a:extLst>
              <a:ext uri="{FF2B5EF4-FFF2-40B4-BE49-F238E27FC236}">
                <a16:creationId xmlns:a16="http://schemas.microsoft.com/office/drawing/2014/main" id="{5215D6D9-C182-8D98-6AEA-17DDB4B3DED2}"/>
              </a:ext>
            </a:extLst>
          </p:cNvPr>
          <p:cNvSpPr>
            <a:spLocks noGrp="1"/>
          </p:cNvSpPr>
          <p:nvPr>
            <p:ph type="body" sz="quarter" idx="10" hasCustomPrompt="1"/>
          </p:nvPr>
        </p:nvSpPr>
        <p:spPr>
          <a:xfrm>
            <a:off x="671519" y="3429000"/>
            <a:ext cx="7862887" cy="786887"/>
          </a:xfrm>
          <a:prstGeom prst="rect">
            <a:avLst/>
          </a:prstGeom>
        </p:spPr>
        <p:txBody>
          <a:bodyPr/>
          <a:lstStyle>
            <a:lvl1pPr algn="ctr">
              <a:defRPr sz="2200">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lvl="0"/>
            <a:r>
              <a:rPr lang="en-US"/>
              <a:t>Subtitle</a:t>
            </a:r>
          </a:p>
        </p:txBody>
      </p:sp>
      <p:pic>
        <p:nvPicPr>
          <p:cNvPr id="2" name="Picture 1">
            <a:extLst>
              <a:ext uri="{FF2B5EF4-FFF2-40B4-BE49-F238E27FC236}">
                <a16:creationId xmlns:a16="http://schemas.microsoft.com/office/drawing/2014/main" id="{D7A2A5D4-0A04-6CA8-AB1E-8B837D9A694F}"/>
              </a:ext>
            </a:extLst>
          </p:cNvPr>
          <p:cNvPicPr>
            <a:picLocks noChangeAspect="1"/>
          </p:cNvPicPr>
          <p:nvPr userDrawn="1"/>
        </p:nvPicPr>
        <p:blipFill>
          <a:blip r:embed="rId3"/>
          <a:stretch>
            <a:fillRect/>
          </a:stretch>
        </p:blipFill>
        <p:spPr>
          <a:xfrm>
            <a:off x="53364" y="6331235"/>
            <a:ext cx="2389141" cy="462619"/>
          </a:xfrm>
          <a:prstGeom prst="rect">
            <a:avLst/>
          </a:prstGeom>
        </p:spPr>
      </p:pic>
    </p:spTree>
    <p:extLst>
      <p:ext uri="{BB962C8B-B14F-4D97-AF65-F5344CB8AC3E}">
        <p14:creationId xmlns:p14="http://schemas.microsoft.com/office/powerpoint/2010/main" val="3126281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10">
            <a:extLst>
              <a:ext uri="{FF2B5EF4-FFF2-40B4-BE49-F238E27FC236}">
                <a16:creationId xmlns:a16="http://schemas.microsoft.com/office/drawing/2014/main" id="{9B7F2B3A-1F64-3F8F-BDEC-65D382179D2E}"/>
              </a:ext>
            </a:extLst>
          </p:cNvPr>
          <p:cNvSpPr>
            <a:spLocks noGrp="1"/>
          </p:cNvSpPr>
          <p:nvPr>
            <p:ph type="title" hasCustomPrompt="1"/>
          </p:nvPr>
        </p:nvSpPr>
        <p:spPr>
          <a:xfrm>
            <a:off x="618711" y="2380944"/>
            <a:ext cx="7886700" cy="945781"/>
          </a:xfrm>
          <a:prstGeom prst="rect">
            <a:avLst/>
          </a:prstGeom>
        </p:spPr>
        <p:txBody>
          <a:bodyPr/>
          <a:lstStyle>
            <a:lvl1pPr algn="ctr">
              <a:defRPr b="1" i="0">
                <a:solidFill>
                  <a:schemeClr val="bg1"/>
                </a:solidFill>
                <a:latin typeface="Arial" panose="020B0604020202020204" pitchFamily="34" charset="0"/>
                <a:cs typeface="Arial" panose="020B0604020202020204" pitchFamily="34" charset="0"/>
              </a:defRPr>
            </a:lvl1pPr>
          </a:lstStyle>
          <a:p>
            <a:r>
              <a:rPr lang="en-US"/>
              <a:t>Section Divider 2</a:t>
            </a:r>
          </a:p>
        </p:txBody>
      </p:sp>
      <p:sp>
        <p:nvSpPr>
          <p:cNvPr id="4" name="Text Placeholder 2">
            <a:extLst>
              <a:ext uri="{FF2B5EF4-FFF2-40B4-BE49-F238E27FC236}">
                <a16:creationId xmlns:a16="http://schemas.microsoft.com/office/drawing/2014/main" id="{C8900EDD-D9EF-F2A6-D324-25BE69EFFE1A}"/>
              </a:ext>
            </a:extLst>
          </p:cNvPr>
          <p:cNvSpPr>
            <a:spLocks noGrp="1"/>
          </p:cNvSpPr>
          <p:nvPr>
            <p:ph type="body" sz="quarter" idx="10" hasCustomPrompt="1"/>
          </p:nvPr>
        </p:nvSpPr>
        <p:spPr>
          <a:xfrm>
            <a:off x="671519" y="3429000"/>
            <a:ext cx="7862887" cy="786887"/>
          </a:xfrm>
          <a:prstGeom prst="rect">
            <a:avLst/>
          </a:prstGeom>
        </p:spPr>
        <p:txBody>
          <a:bodyPr/>
          <a:lstStyle>
            <a:lvl1pPr algn="ctr">
              <a:defRPr sz="2200">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lvl="0"/>
            <a:r>
              <a:rPr lang="en-US"/>
              <a:t>Subtitle</a:t>
            </a:r>
          </a:p>
        </p:txBody>
      </p:sp>
      <p:pic>
        <p:nvPicPr>
          <p:cNvPr id="2" name="Picture 1">
            <a:extLst>
              <a:ext uri="{FF2B5EF4-FFF2-40B4-BE49-F238E27FC236}">
                <a16:creationId xmlns:a16="http://schemas.microsoft.com/office/drawing/2014/main" id="{EEBC495A-0ECA-823D-69AB-105348F23D5B}"/>
              </a:ext>
            </a:extLst>
          </p:cNvPr>
          <p:cNvPicPr>
            <a:picLocks noChangeAspect="1"/>
          </p:cNvPicPr>
          <p:nvPr userDrawn="1"/>
        </p:nvPicPr>
        <p:blipFill>
          <a:blip r:embed="rId3"/>
          <a:stretch>
            <a:fillRect/>
          </a:stretch>
        </p:blipFill>
        <p:spPr>
          <a:xfrm>
            <a:off x="61575" y="6321778"/>
            <a:ext cx="2780291" cy="499277"/>
          </a:xfrm>
          <a:prstGeom prst="rect">
            <a:avLst/>
          </a:prstGeom>
        </p:spPr>
      </p:pic>
    </p:spTree>
    <p:extLst>
      <p:ext uri="{BB962C8B-B14F-4D97-AF65-F5344CB8AC3E}">
        <p14:creationId xmlns:p14="http://schemas.microsoft.com/office/powerpoint/2010/main" val="1459998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f Content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1BE84C1-8C83-B225-BA76-56F306A39E6A}"/>
              </a:ext>
            </a:extLst>
          </p:cNvPr>
          <p:cNvSpPr>
            <a:spLocks noGrp="1"/>
          </p:cNvSpPr>
          <p:nvPr>
            <p:ph type="body" sz="quarter" idx="10" hasCustomPrompt="1"/>
          </p:nvPr>
        </p:nvSpPr>
        <p:spPr>
          <a:xfrm>
            <a:off x="406401" y="794949"/>
            <a:ext cx="8356600" cy="607361"/>
          </a:xfrm>
          <a:prstGeom prst="rect">
            <a:avLst/>
          </a:prstGeom>
        </p:spPr>
        <p:txBody>
          <a:bodyPr/>
          <a:lstStyle>
            <a:lvl1pPr>
              <a:defRPr sz="2500" b="1">
                <a:latin typeface="Arial" panose="020B0604020202020204" pitchFamily="34" charset="0"/>
                <a:cs typeface="Arial" panose="020B0604020202020204" pitchFamily="34" charset="0"/>
              </a:defRPr>
            </a:lvl1pPr>
            <a:lvl2pPr>
              <a:defRPr/>
            </a:lvl2pPr>
          </a:lstStyle>
          <a:p>
            <a:pPr lvl="0"/>
            <a:r>
              <a:rPr lang="en-US"/>
              <a:t>Title of Content Slide</a:t>
            </a:r>
          </a:p>
        </p:txBody>
      </p:sp>
      <p:sp>
        <p:nvSpPr>
          <p:cNvPr id="11" name="Text Placeholder 10">
            <a:extLst>
              <a:ext uri="{FF2B5EF4-FFF2-40B4-BE49-F238E27FC236}">
                <a16:creationId xmlns:a16="http://schemas.microsoft.com/office/drawing/2014/main" id="{C4545DE3-D5F9-23F0-91C4-84DAC43B4535}"/>
              </a:ext>
            </a:extLst>
          </p:cNvPr>
          <p:cNvSpPr>
            <a:spLocks noGrp="1"/>
          </p:cNvSpPr>
          <p:nvPr>
            <p:ph type="body" sz="quarter" idx="11" hasCustomPrompt="1"/>
          </p:nvPr>
        </p:nvSpPr>
        <p:spPr>
          <a:xfrm>
            <a:off x="406401" y="1403352"/>
            <a:ext cx="8356600" cy="4138083"/>
          </a:xfrm>
          <a:prstGeom prst="rect">
            <a:avLst/>
          </a:prstGeom>
        </p:spPr>
        <p:txBody>
          <a:bodyPr/>
          <a:lstStyle>
            <a:lvl1pPr>
              <a:defRPr sz="15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pic>
        <p:nvPicPr>
          <p:cNvPr id="3" name="Picture 2">
            <a:extLst>
              <a:ext uri="{FF2B5EF4-FFF2-40B4-BE49-F238E27FC236}">
                <a16:creationId xmlns:a16="http://schemas.microsoft.com/office/drawing/2014/main" id="{10C2B4E5-7B22-1F4E-6529-008E2BDB7220}"/>
              </a:ext>
            </a:extLst>
          </p:cNvPr>
          <p:cNvPicPr>
            <a:picLocks noChangeAspect="1"/>
          </p:cNvPicPr>
          <p:nvPr userDrawn="1"/>
        </p:nvPicPr>
        <p:blipFill>
          <a:blip r:embed="rId3"/>
          <a:stretch>
            <a:fillRect/>
          </a:stretch>
        </p:blipFill>
        <p:spPr>
          <a:xfrm>
            <a:off x="61575" y="6321778"/>
            <a:ext cx="2780291" cy="499277"/>
          </a:xfrm>
          <a:prstGeom prst="rect">
            <a:avLst/>
          </a:prstGeom>
        </p:spPr>
      </p:pic>
    </p:spTree>
    <p:extLst>
      <p:ext uri="{BB962C8B-B14F-4D97-AF65-F5344CB8AC3E}">
        <p14:creationId xmlns:p14="http://schemas.microsoft.com/office/powerpoint/2010/main" val="4147830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f Content Slide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BA927DA-A993-3733-9260-4E105E7DEEA0}"/>
              </a:ext>
            </a:extLst>
          </p:cNvPr>
          <p:cNvSpPr>
            <a:spLocks noGrp="1"/>
          </p:cNvSpPr>
          <p:nvPr>
            <p:ph type="body" sz="quarter" idx="10" hasCustomPrompt="1"/>
          </p:nvPr>
        </p:nvSpPr>
        <p:spPr>
          <a:xfrm>
            <a:off x="406401" y="794949"/>
            <a:ext cx="8356600" cy="607361"/>
          </a:xfrm>
          <a:prstGeom prst="rect">
            <a:avLst/>
          </a:prstGeom>
        </p:spPr>
        <p:txBody>
          <a:bodyPr/>
          <a:lstStyle>
            <a:lvl1pPr>
              <a:defRPr sz="2500" b="1">
                <a:latin typeface="Arial" panose="020B0604020202020204" pitchFamily="34" charset="0"/>
                <a:cs typeface="Arial" panose="020B0604020202020204" pitchFamily="34" charset="0"/>
              </a:defRPr>
            </a:lvl1pPr>
            <a:lvl2pPr>
              <a:defRPr/>
            </a:lvl2pPr>
          </a:lstStyle>
          <a:p>
            <a:pPr lvl="0"/>
            <a:r>
              <a:rPr lang="en-US"/>
              <a:t>Title of Content Slide</a:t>
            </a:r>
          </a:p>
        </p:txBody>
      </p:sp>
      <p:sp>
        <p:nvSpPr>
          <p:cNvPr id="5" name="Text Placeholder 10">
            <a:extLst>
              <a:ext uri="{FF2B5EF4-FFF2-40B4-BE49-F238E27FC236}">
                <a16:creationId xmlns:a16="http://schemas.microsoft.com/office/drawing/2014/main" id="{44271B3D-3358-57B4-3BC6-4265669230CF}"/>
              </a:ext>
            </a:extLst>
          </p:cNvPr>
          <p:cNvSpPr>
            <a:spLocks noGrp="1"/>
          </p:cNvSpPr>
          <p:nvPr>
            <p:ph type="body" sz="quarter" idx="11" hasCustomPrompt="1"/>
          </p:nvPr>
        </p:nvSpPr>
        <p:spPr>
          <a:xfrm>
            <a:off x="406401" y="1403352"/>
            <a:ext cx="8356600" cy="4138083"/>
          </a:xfrm>
          <a:prstGeom prst="rect">
            <a:avLst/>
          </a:prstGeom>
        </p:spPr>
        <p:txBody>
          <a:bodyPr/>
          <a:lstStyle>
            <a:lvl1pPr>
              <a:defRPr sz="15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pic>
        <p:nvPicPr>
          <p:cNvPr id="3" name="Picture 2">
            <a:extLst>
              <a:ext uri="{FF2B5EF4-FFF2-40B4-BE49-F238E27FC236}">
                <a16:creationId xmlns:a16="http://schemas.microsoft.com/office/drawing/2014/main" id="{233ACA89-97B0-A204-D542-BB79BD81364B}"/>
              </a:ext>
            </a:extLst>
          </p:cNvPr>
          <p:cNvPicPr>
            <a:picLocks noChangeAspect="1"/>
          </p:cNvPicPr>
          <p:nvPr userDrawn="1"/>
        </p:nvPicPr>
        <p:blipFill>
          <a:blip r:embed="rId3"/>
          <a:stretch>
            <a:fillRect/>
          </a:stretch>
        </p:blipFill>
        <p:spPr>
          <a:xfrm>
            <a:off x="53364" y="6331235"/>
            <a:ext cx="2389141" cy="462619"/>
          </a:xfrm>
          <a:prstGeom prst="rect">
            <a:avLst/>
          </a:prstGeom>
        </p:spPr>
      </p:pic>
    </p:spTree>
    <p:extLst>
      <p:ext uri="{BB962C8B-B14F-4D97-AF65-F5344CB8AC3E}">
        <p14:creationId xmlns:p14="http://schemas.microsoft.com/office/powerpoint/2010/main" val="508651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167" lvl="0" indent="-342874" algn="l">
              <a:lnSpc>
                <a:spcPct val="115000"/>
              </a:lnSpc>
              <a:spcBef>
                <a:spcPts val="0"/>
              </a:spcBef>
              <a:spcAft>
                <a:spcPts val="0"/>
              </a:spcAft>
              <a:buSzPts val="1800"/>
              <a:buChar char="●"/>
              <a:defRPr/>
            </a:lvl1pPr>
            <a:lvl2pPr marL="914333" lvl="1" indent="-317476" algn="l">
              <a:lnSpc>
                <a:spcPct val="115000"/>
              </a:lnSpc>
              <a:spcBef>
                <a:spcPts val="0"/>
              </a:spcBef>
              <a:spcAft>
                <a:spcPts val="0"/>
              </a:spcAft>
              <a:buSzPts val="1400"/>
              <a:buChar char="○"/>
              <a:defRPr/>
            </a:lvl2pPr>
            <a:lvl3pPr marL="1371498" lvl="2" indent="-317476" algn="l">
              <a:lnSpc>
                <a:spcPct val="115000"/>
              </a:lnSpc>
              <a:spcBef>
                <a:spcPts val="0"/>
              </a:spcBef>
              <a:spcAft>
                <a:spcPts val="0"/>
              </a:spcAft>
              <a:buSzPts val="1400"/>
              <a:buChar char="■"/>
              <a:defRPr/>
            </a:lvl3pPr>
            <a:lvl4pPr marL="1828664" lvl="3" indent="-317476" algn="l">
              <a:lnSpc>
                <a:spcPct val="115000"/>
              </a:lnSpc>
              <a:spcBef>
                <a:spcPts val="0"/>
              </a:spcBef>
              <a:spcAft>
                <a:spcPts val="0"/>
              </a:spcAft>
              <a:buSzPts val="1400"/>
              <a:buChar char="●"/>
              <a:defRPr/>
            </a:lvl4pPr>
            <a:lvl5pPr marL="2285830" lvl="4" indent="-317476" algn="l">
              <a:lnSpc>
                <a:spcPct val="115000"/>
              </a:lnSpc>
              <a:spcBef>
                <a:spcPts val="0"/>
              </a:spcBef>
              <a:spcAft>
                <a:spcPts val="0"/>
              </a:spcAft>
              <a:buSzPts val="1400"/>
              <a:buChar char="○"/>
              <a:defRPr/>
            </a:lvl5pPr>
            <a:lvl6pPr marL="2742994" lvl="5" indent="-317476" algn="l">
              <a:lnSpc>
                <a:spcPct val="115000"/>
              </a:lnSpc>
              <a:spcBef>
                <a:spcPts val="0"/>
              </a:spcBef>
              <a:spcAft>
                <a:spcPts val="0"/>
              </a:spcAft>
              <a:buSzPts val="1400"/>
              <a:buChar char="■"/>
              <a:defRPr/>
            </a:lvl6pPr>
            <a:lvl7pPr marL="3200160" lvl="6" indent="-317476" algn="l">
              <a:lnSpc>
                <a:spcPct val="115000"/>
              </a:lnSpc>
              <a:spcBef>
                <a:spcPts val="0"/>
              </a:spcBef>
              <a:spcAft>
                <a:spcPts val="0"/>
              </a:spcAft>
              <a:buSzPts val="1400"/>
              <a:buChar char="●"/>
              <a:defRPr/>
            </a:lvl7pPr>
            <a:lvl8pPr marL="3657327" lvl="7" indent="-317476" algn="l">
              <a:lnSpc>
                <a:spcPct val="115000"/>
              </a:lnSpc>
              <a:spcBef>
                <a:spcPts val="0"/>
              </a:spcBef>
              <a:spcAft>
                <a:spcPts val="0"/>
              </a:spcAft>
              <a:buSzPts val="1400"/>
              <a:buChar char="○"/>
              <a:defRPr/>
            </a:lvl8pPr>
            <a:lvl9pPr marL="4114492" lvl="8" indent="-317476" algn="l">
              <a:lnSpc>
                <a:spcPct val="115000"/>
              </a:lnSpc>
              <a:spcBef>
                <a:spcPts val="0"/>
              </a:spcBef>
              <a:spcAft>
                <a:spcPts val="0"/>
              </a:spcAft>
              <a:buSzPts val="1400"/>
              <a:buChar char="■"/>
              <a:defRPr/>
            </a:lvl9pPr>
          </a:lstStyle>
          <a:p>
            <a:endParaRPr dirty="0"/>
          </a:p>
        </p:txBody>
      </p:sp>
      <p:sp>
        <p:nvSpPr>
          <p:cNvPr id="16" name="Google Shape;16;p3"/>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3" name="Picture 2">
            <a:extLst>
              <a:ext uri="{FF2B5EF4-FFF2-40B4-BE49-F238E27FC236}">
                <a16:creationId xmlns:a16="http://schemas.microsoft.com/office/drawing/2014/main" id="{9D0F1F52-EC5D-8E10-3C73-30BC3C976ABC}"/>
              </a:ext>
            </a:extLst>
          </p:cNvPr>
          <p:cNvPicPr>
            <a:picLocks noChangeAspect="1"/>
          </p:cNvPicPr>
          <p:nvPr userDrawn="1"/>
        </p:nvPicPr>
        <p:blipFill>
          <a:blip r:embed="rId2"/>
          <a:stretch>
            <a:fillRect/>
          </a:stretch>
        </p:blipFill>
        <p:spPr>
          <a:xfrm>
            <a:off x="6047506" y="2158428"/>
            <a:ext cx="3096495" cy="2541145"/>
          </a:xfrm>
          <a:prstGeom prst="rect">
            <a:avLst/>
          </a:prstGeom>
        </p:spPr>
      </p:pic>
    </p:spTree>
    <p:extLst>
      <p:ext uri="{BB962C8B-B14F-4D97-AF65-F5344CB8AC3E}">
        <p14:creationId xmlns:p14="http://schemas.microsoft.com/office/powerpoint/2010/main" val="1335113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FBC978-D973-EC41-AFF9-CC69D1E204A7}" type="datetimeFigureOut">
              <a:rPr lang="en-US" smtClean="0"/>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B6A6A7-2BC3-8843-AAC1-05217FEBC649}" type="slidenum">
              <a:rPr lang="en-US" smtClean="0"/>
              <a:t>‹#›</a:t>
            </a:fld>
            <a:endParaRPr lang="en-US"/>
          </a:p>
        </p:txBody>
      </p:sp>
      <p:pic>
        <p:nvPicPr>
          <p:cNvPr id="8" name="Picture 7">
            <a:extLst>
              <a:ext uri="{FF2B5EF4-FFF2-40B4-BE49-F238E27FC236}">
                <a16:creationId xmlns:a16="http://schemas.microsoft.com/office/drawing/2014/main" id="{62FBE385-784E-0C34-CE12-3889E7B9C3B7}"/>
              </a:ext>
            </a:extLst>
          </p:cNvPr>
          <p:cNvPicPr>
            <a:picLocks noChangeAspect="1"/>
          </p:cNvPicPr>
          <p:nvPr userDrawn="1"/>
        </p:nvPicPr>
        <p:blipFill>
          <a:blip r:embed="rId2"/>
          <a:stretch>
            <a:fillRect/>
          </a:stretch>
        </p:blipFill>
        <p:spPr>
          <a:xfrm>
            <a:off x="6147956" y="2456967"/>
            <a:ext cx="2790635" cy="2290140"/>
          </a:xfrm>
          <a:prstGeom prst="rect">
            <a:avLst/>
          </a:prstGeom>
        </p:spPr>
      </p:pic>
    </p:spTree>
    <p:extLst>
      <p:ext uri="{BB962C8B-B14F-4D97-AF65-F5344CB8AC3E}">
        <p14:creationId xmlns:p14="http://schemas.microsoft.com/office/powerpoint/2010/main" val="163000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of Content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1BE84C1-8C83-B225-BA76-56F306A39E6A}"/>
              </a:ext>
            </a:extLst>
          </p:cNvPr>
          <p:cNvSpPr>
            <a:spLocks noGrp="1"/>
          </p:cNvSpPr>
          <p:nvPr>
            <p:ph type="body" sz="quarter" idx="10" hasCustomPrompt="1"/>
          </p:nvPr>
        </p:nvSpPr>
        <p:spPr>
          <a:xfrm>
            <a:off x="406401" y="794949"/>
            <a:ext cx="8356600" cy="607361"/>
          </a:xfrm>
          <a:prstGeom prst="rect">
            <a:avLst/>
          </a:prstGeom>
        </p:spPr>
        <p:txBody>
          <a:bodyPr/>
          <a:lstStyle>
            <a:lvl1pPr>
              <a:defRPr sz="2500" b="1">
                <a:latin typeface="Arial" panose="020B0604020202020204" pitchFamily="34" charset="0"/>
                <a:cs typeface="Arial" panose="020B0604020202020204" pitchFamily="34" charset="0"/>
              </a:defRPr>
            </a:lvl1pPr>
            <a:lvl2pPr>
              <a:defRPr/>
            </a:lvl2pPr>
          </a:lstStyle>
          <a:p>
            <a:pPr lvl="0"/>
            <a:r>
              <a:rPr lang="en-US"/>
              <a:t>Title of Content Slide</a:t>
            </a:r>
          </a:p>
        </p:txBody>
      </p:sp>
      <p:sp>
        <p:nvSpPr>
          <p:cNvPr id="11" name="Text Placeholder 10">
            <a:extLst>
              <a:ext uri="{FF2B5EF4-FFF2-40B4-BE49-F238E27FC236}">
                <a16:creationId xmlns:a16="http://schemas.microsoft.com/office/drawing/2014/main" id="{C4545DE3-D5F9-23F0-91C4-84DAC43B4535}"/>
              </a:ext>
            </a:extLst>
          </p:cNvPr>
          <p:cNvSpPr>
            <a:spLocks noGrp="1"/>
          </p:cNvSpPr>
          <p:nvPr>
            <p:ph type="body" sz="quarter" idx="11" hasCustomPrompt="1"/>
          </p:nvPr>
        </p:nvSpPr>
        <p:spPr>
          <a:xfrm>
            <a:off x="406401" y="1403352"/>
            <a:ext cx="8356600" cy="4138083"/>
          </a:xfrm>
          <a:prstGeom prst="rect">
            <a:avLst/>
          </a:prstGeom>
        </p:spPr>
        <p:txBody>
          <a:bodyPr/>
          <a:lstStyle>
            <a:lvl1pPr>
              <a:defRPr sz="15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pic>
        <p:nvPicPr>
          <p:cNvPr id="2" name="Picture 1">
            <a:extLst>
              <a:ext uri="{FF2B5EF4-FFF2-40B4-BE49-F238E27FC236}">
                <a16:creationId xmlns:a16="http://schemas.microsoft.com/office/drawing/2014/main" id="{D465062D-E124-4E5E-F838-BBC554C263A6}"/>
              </a:ext>
            </a:extLst>
          </p:cNvPr>
          <p:cNvPicPr>
            <a:picLocks noChangeAspect="1"/>
          </p:cNvPicPr>
          <p:nvPr userDrawn="1"/>
        </p:nvPicPr>
        <p:blipFill>
          <a:blip r:embed="rId3"/>
          <a:stretch>
            <a:fillRect/>
          </a:stretch>
        </p:blipFill>
        <p:spPr>
          <a:xfrm>
            <a:off x="53879" y="6321777"/>
            <a:ext cx="2453456" cy="440585"/>
          </a:xfrm>
          <a:prstGeom prst="rect">
            <a:avLst/>
          </a:prstGeom>
        </p:spPr>
      </p:pic>
    </p:spTree>
    <p:extLst>
      <p:ext uri="{BB962C8B-B14F-4D97-AF65-F5344CB8AC3E}">
        <p14:creationId xmlns:p14="http://schemas.microsoft.com/office/powerpoint/2010/main" val="2397542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22974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of Content Slide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BA927DA-A993-3733-9260-4E105E7DEEA0}"/>
              </a:ext>
            </a:extLst>
          </p:cNvPr>
          <p:cNvSpPr>
            <a:spLocks noGrp="1"/>
          </p:cNvSpPr>
          <p:nvPr>
            <p:ph type="body" sz="quarter" idx="10" hasCustomPrompt="1"/>
          </p:nvPr>
        </p:nvSpPr>
        <p:spPr>
          <a:xfrm>
            <a:off x="406401" y="794949"/>
            <a:ext cx="8356600" cy="607361"/>
          </a:xfrm>
          <a:prstGeom prst="rect">
            <a:avLst/>
          </a:prstGeom>
        </p:spPr>
        <p:txBody>
          <a:bodyPr/>
          <a:lstStyle>
            <a:lvl1pPr>
              <a:defRPr sz="2500" b="1">
                <a:latin typeface="Arial" panose="020B0604020202020204" pitchFamily="34" charset="0"/>
                <a:cs typeface="Arial" panose="020B0604020202020204" pitchFamily="34" charset="0"/>
              </a:defRPr>
            </a:lvl1pPr>
            <a:lvl2pPr>
              <a:defRPr/>
            </a:lvl2pPr>
          </a:lstStyle>
          <a:p>
            <a:pPr lvl="0"/>
            <a:r>
              <a:rPr lang="en-US"/>
              <a:t>Title of Content Slide</a:t>
            </a:r>
          </a:p>
        </p:txBody>
      </p:sp>
      <p:sp>
        <p:nvSpPr>
          <p:cNvPr id="5" name="Text Placeholder 10">
            <a:extLst>
              <a:ext uri="{FF2B5EF4-FFF2-40B4-BE49-F238E27FC236}">
                <a16:creationId xmlns:a16="http://schemas.microsoft.com/office/drawing/2014/main" id="{44271B3D-3358-57B4-3BC6-4265669230CF}"/>
              </a:ext>
            </a:extLst>
          </p:cNvPr>
          <p:cNvSpPr>
            <a:spLocks noGrp="1"/>
          </p:cNvSpPr>
          <p:nvPr>
            <p:ph type="body" sz="quarter" idx="11" hasCustomPrompt="1"/>
          </p:nvPr>
        </p:nvSpPr>
        <p:spPr>
          <a:xfrm>
            <a:off x="406401" y="1403352"/>
            <a:ext cx="8356600" cy="4138083"/>
          </a:xfrm>
          <a:prstGeom prst="rect">
            <a:avLst/>
          </a:prstGeom>
        </p:spPr>
        <p:txBody>
          <a:bodyPr/>
          <a:lstStyle>
            <a:lvl1pPr>
              <a:defRPr sz="15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pic>
        <p:nvPicPr>
          <p:cNvPr id="2" name="Picture 1">
            <a:extLst>
              <a:ext uri="{FF2B5EF4-FFF2-40B4-BE49-F238E27FC236}">
                <a16:creationId xmlns:a16="http://schemas.microsoft.com/office/drawing/2014/main" id="{AD8A1E69-F33A-5DB8-5F9A-CF36A717E083}"/>
              </a:ext>
            </a:extLst>
          </p:cNvPr>
          <p:cNvPicPr>
            <a:picLocks noChangeAspect="1"/>
          </p:cNvPicPr>
          <p:nvPr userDrawn="1"/>
        </p:nvPicPr>
        <p:blipFill>
          <a:blip r:embed="rId3"/>
          <a:stretch>
            <a:fillRect/>
          </a:stretch>
        </p:blipFill>
        <p:spPr>
          <a:xfrm>
            <a:off x="53364" y="6331235"/>
            <a:ext cx="2389141" cy="462619"/>
          </a:xfrm>
          <a:prstGeom prst="rect">
            <a:avLst/>
          </a:prstGeom>
        </p:spPr>
      </p:pic>
    </p:spTree>
    <p:extLst>
      <p:ext uri="{BB962C8B-B14F-4D97-AF65-F5344CB8AC3E}">
        <p14:creationId xmlns:p14="http://schemas.microsoft.com/office/powerpoint/2010/main" val="2459707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07742" y="2014538"/>
            <a:ext cx="6858000" cy="2100263"/>
          </a:xfrm>
        </p:spPr>
        <p:txBody>
          <a:bodyPr lIns="0" tIns="0" rIns="0" anchor="b" anchorCtr="0"/>
          <a:lstStyle>
            <a:lvl1pPr algn="r">
              <a:defRPr sz="4500"/>
            </a:lvl1pPr>
          </a:lstStyle>
          <a:p>
            <a:r>
              <a:rPr lang="en-US" dirty="0"/>
              <a:t>Click to edit Title</a:t>
            </a:r>
          </a:p>
        </p:txBody>
      </p:sp>
      <p:sp>
        <p:nvSpPr>
          <p:cNvPr id="3" name="Subtitle 2"/>
          <p:cNvSpPr>
            <a:spLocks noGrp="1"/>
          </p:cNvSpPr>
          <p:nvPr>
            <p:ph type="subTitle" idx="1" hasCustomPrompt="1"/>
          </p:nvPr>
        </p:nvSpPr>
        <p:spPr>
          <a:xfrm>
            <a:off x="1807742" y="4212191"/>
            <a:ext cx="6858000" cy="1045608"/>
          </a:xfrm>
        </p:spPr>
        <p:txBody>
          <a:bodyPr lIns="0" tIns="0" rIns="0" bIns="0">
            <a:normAutofit/>
          </a:bodyPr>
          <a:lstStyle>
            <a:lvl1pPr marL="0" indent="0" algn="r">
              <a:buNone/>
              <a:defRPr sz="1650" b="0" i="0">
                <a:solidFill>
                  <a:schemeClr val="bg1"/>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sp>
        <p:nvSpPr>
          <p:cNvPr id="4" name="Date Placeholder 3"/>
          <p:cNvSpPr>
            <a:spLocks noGrp="1"/>
          </p:cNvSpPr>
          <p:nvPr>
            <p:ph type="dt" sz="half" idx="10"/>
          </p:nvPr>
        </p:nvSpPr>
        <p:spPr>
          <a:xfrm>
            <a:off x="7276284" y="6243321"/>
            <a:ext cx="1389458" cy="365125"/>
          </a:xfrm>
          <a:prstGeom prst="rect">
            <a:avLst/>
          </a:prstGeom>
        </p:spPr>
        <p:txBody>
          <a:bodyPr/>
          <a:lstStyle/>
          <a:p>
            <a:fld id="{8F205B49-6B55-8648-B204-2004A0C66CA2}" type="datetime4">
              <a:rPr lang="en-US" smtClean="0"/>
              <a:t>May 19, 2023</a:t>
            </a:fld>
            <a:endParaRPr lang="en-US" dirty="0"/>
          </a:p>
        </p:txBody>
      </p:sp>
      <p:sp>
        <p:nvSpPr>
          <p:cNvPr id="8" name="Text Placeholder 7"/>
          <p:cNvSpPr>
            <a:spLocks noGrp="1"/>
          </p:cNvSpPr>
          <p:nvPr>
            <p:ph type="body" sz="quarter" idx="11" hasCustomPrompt="1"/>
          </p:nvPr>
        </p:nvSpPr>
        <p:spPr>
          <a:xfrm>
            <a:off x="3386511" y="342900"/>
            <a:ext cx="5279231" cy="573087"/>
          </a:xfrm>
        </p:spPr>
        <p:txBody>
          <a:bodyPr rIns="0"/>
          <a:lstStyle>
            <a:lvl1pPr marL="0" indent="0" algn="r">
              <a:buFontTx/>
              <a:buNone/>
              <a:defRPr b="0" i="0">
                <a:solidFill>
                  <a:schemeClr val="bg1"/>
                </a:solidFill>
                <a:latin typeface="Arial" charset="0"/>
                <a:ea typeface="Arial" charset="0"/>
                <a:cs typeface="Arial" charset="0"/>
              </a:defRPr>
            </a:lvl1pPr>
            <a:lvl2pPr marL="342900" indent="0" algn="r">
              <a:buFontTx/>
              <a:buNone/>
              <a:defRPr b="0" i="0">
                <a:solidFill>
                  <a:schemeClr val="bg1"/>
                </a:solidFill>
                <a:latin typeface="Arial" charset="0"/>
                <a:ea typeface="Arial" charset="0"/>
                <a:cs typeface="Arial" charset="0"/>
              </a:defRPr>
            </a:lvl2pPr>
            <a:lvl3pPr marL="685800" indent="0" algn="r">
              <a:buFontTx/>
              <a:buNone/>
              <a:defRPr/>
            </a:lvl3pPr>
            <a:lvl4pPr marL="1028700" indent="0" algn="r">
              <a:buFontTx/>
              <a:buNone/>
              <a:defRPr/>
            </a:lvl4pPr>
            <a:lvl5pPr marL="1371600" indent="0" algn="r">
              <a:buFontTx/>
              <a:buNone/>
              <a:defRPr/>
            </a:lvl5pPr>
          </a:lstStyle>
          <a:p>
            <a:pPr lvl="0"/>
            <a:r>
              <a:rPr lang="en-US" dirty="0"/>
              <a:t>Click to edit Report Title</a:t>
            </a:r>
          </a:p>
        </p:txBody>
      </p:sp>
      <p:sp>
        <p:nvSpPr>
          <p:cNvPr id="6" name="Text Placeholder 5"/>
          <p:cNvSpPr>
            <a:spLocks noGrp="1"/>
          </p:cNvSpPr>
          <p:nvPr>
            <p:ph type="body" sz="quarter" idx="13" hasCustomPrompt="1"/>
          </p:nvPr>
        </p:nvSpPr>
        <p:spPr>
          <a:xfrm>
            <a:off x="1807742" y="5922646"/>
            <a:ext cx="6858000" cy="320675"/>
          </a:xfrm>
        </p:spPr>
        <p:txBody>
          <a:bodyPr tIns="0" rIns="0" bIns="0" anchor="b" anchorCtr="0">
            <a:noAutofit/>
          </a:bodyPr>
          <a:lstStyle>
            <a:lvl1pPr marL="0" indent="0" algn="r">
              <a:buFontTx/>
              <a:buNone/>
              <a:defRPr sz="1350" b="0" i="0">
                <a:latin typeface="Arial" charset="0"/>
                <a:ea typeface="Arial" charset="0"/>
                <a:cs typeface="Arial" charset="0"/>
              </a:defRPr>
            </a:lvl1pPr>
          </a:lstStyle>
          <a:p>
            <a:pPr lvl="0"/>
            <a:r>
              <a:rPr lang="en-US" dirty="0"/>
              <a:t>Click to edit Name</a:t>
            </a:r>
          </a:p>
        </p:txBody>
      </p:sp>
    </p:spTree>
    <p:extLst>
      <p:ext uri="{BB962C8B-B14F-4D97-AF65-F5344CB8AC3E}">
        <p14:creationId xmlns:p14="http://schemas.microsoft.com/office/powerpoint/2010/main" val="619953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80061" y="0"/>
            <a:ext cx="8259785" cy="1051560"/>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11" name="Content Placeholder 2"/>
          <p:cNvSpPr>
            <a:spLocks noGrp="1"/>
          </p:cNvSpPr>
          <p:nvPr>
            <p:ph idx="1"/>
          </p:nvPr>
        </p:nvSpPr>
        <p:spPr>
          <a:xfrm>
            <a:off x="480060" y="2009775"/>
            <a:ext cx="8261033" cy="3719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idx="13" hasCustomPrompt="1"/>
          </p:nvPr>
        </p:nvSpPr>
        <p:spPr>
          <a:xfrm>
            <a:off x="480060" y="1370807"/>
            <a:ext cx="8259785" cy="476250"/>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15" name="Date Placeholder 3"/>
          <p:cNvSpPr>
            <a:spLocks noGrp="1"/>
          </p:cNvSpPr>
          <p:nvPr>
            <p:ph type="dt" sz="half" idx="2"/>
          </p:nvPr>
        </p:nvSpPr>
        <p:spPr>
          <a:xfrm>
            <a:off x="6796278" y="6199633"/>
            <a:ext cx="1397601"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May 19, 2023</a:t>
            </a:fld>
            <a:endParaRPr lang="en-US" dirty="0"/>
          </a:p>
        </p:txBody>
      </p:sp>
      <p:sp>
        <p:nvSpPr>
          <p:cNvPr id="16" name="Slide Number Placeholder 3"/>
          <p:cNvSpPr>
            <a:spLocks noGrp="1"/>
          </p:cNvSpPr>
          <p:nvPr>
            <p:ph type="sldNum" sz="quarter" idx="4"/>
          </p:nvPr>
        </p:nvSpPr>
        <p:spPr>
          <a:xfrm>
            <a:off x="8210139" y="6199633"/>
            <a:ext cx="641679"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2617884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80060" y="1373187"/>
            <a:ext cx="4037409"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4" name="Content Placeholder 3"/>
          <p:cNvSpPr>
            <a:spLocks noGrp="1"/>
          </p:cNvSpPr>
          <p:nvPr>
            <p:ph sz="half" idx="2"/>
          </p:nvPr>
        </p:nvSpPr>
        <p:spPr>
          <a:xfrm>
            <a:off x="480060" y="2071688"/>
            <a:ext cx="403740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627958" y="1373187"/>
            <a:ext cx="4040983"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6" name="Content Placeholder 5"/>
          <p:cNvSpPr>
            <a:spLocks noGrp="1"/>
          </p:cNvSpPr>
          <p:nvPr>
            <p:ph sz="quarter" idx="4"/>
          </p:nvPr>
        </p:nvSpPr>
        <p:spPr>
          <a:xfrm>
            <a:off x="4627958" y="2071688"/>
            <a:ext cx="404098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480060" y="1"/>
            <a:ext cx="8208168" cy="1047749"/>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21" name="Date Placeholder 3"/>
          <p:cNvSpPr>
            <a:spLocks noGrp="1"/>
          </p:cNvSpPr>
          <p:nvPr>
            <p:ph type="dt" sz="half" idx="10"/>
          </p:nvPr>
        </p:nvSpPr>
        <p:spPr>
          <a:xfrm>
            <a:off x="6796278" y="6199633"/>
            <a:ext cx="1397601"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May 19, 2023</a:t>
            </a:fld>
            <a:endParaRPr lang="en-US" dirty="0"/>
          </a:p>
        </p:txBody>
      </p:sp>
      <p:sp>
        <p:nvSpPr>
          <p:cNvPr id="22" name="Slide Number Placeholder 3"/>
          <p:cNvSpPr>
            <a:spLocks noGrp="1"/>
          </p:cNvSpPr>
          <p:nvPr>
            <p:ph type="sldNum" sz="quarter" idx="11"/>
          </p:nvPr>
        </p:nvSpPr>
        <p:spPr>
          <a:xfrm>
            <a:off x="8208874" y="6199633"/>
            <a:ext cx="641679"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216457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6796278" y="6199633"/>
            <a:ext cx="1397601"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May 19, 2023</a:t>
            </a:fld>
            <a:endParaRPr lang="en-US" dirty="0"/>
          </a:p>
        </p:txBody>
      </p:sp>
      <p:sp>
        <p:nvSpPr>
          <p:cNvPr id="16" name="Slide Number Placeholder 3"/>
          <p:cNvSpPr>
            <a:spLocks noGrp="1"/>
          </p:cNvSpPr>
          <p:nvPr>
            <p:ph type="sldNum" sz="quarter" idx="4"/>
          </p:nvPr>
        </p:nvSpPr>
        <p:spPr>
          <a:xfrm>
            <a:off x="8209026" y="6199633"/>
            <a:ext cx="641679"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1369463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No Powerhill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F35A0F-C3E4-40C0-AC59-9D3687765037}"/>
              </a:ext>
            </a:extLst>
          </p:cNvPr>
          <p:cNvSpPr/>
          <p:nvPr userDrawn="1"/>
        </p:nvSpPr>
        <p:spPr>
          <a:xfrm>
            <a:off x="0" y="0"/>
            <a:ext cx="9144000" cy="1088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6796278" y="6199633"/>
            <a:ext cx="1397601"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May 19, 2023</a:t>
            </a:fld>
            <a:endParaRPr lang="en-US" dirty="0"/>
          </a:p>
        </p:txBody>
      </p:sp>
      <p:sp>
        <p:nvSpPr>
          <p:cNvPr id="16" name="Slide Number Placeholder 3"/>
          <p:cNvSpPr>
            <a:spLocks noGrp="1"/>
          </p:cNvSpPr>
          <p:nvPr>
            <p:ph type="sldNum" sz="quarter" idx="4"/>
          </p:nvPr>
        </p:nvSpPr>
        <p:spPr>
          <a:xfrm>
            <a:off x="8209026" y="6199633"/>
            <a:ext cx="641679"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110079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Text (No Powerhill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F35A0F-C3E4-40C0-AC59-9D3687765037}"/>
              </a:ext>
            </a:extLst>
          </p:cNvPr>
          <p:cNvSpPr/>
          <p:nvPr userDrawn="1"/>
        </p:nvSpPr>
        <p:spPr>
          <a:xfrm>
            <a:off x="0" y="0"/>
            <a:ext cx="9144000" cy="1088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6796278" y="6199633"/>
            <a:ext cx="1397601"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May 19, 2023</a:t>
            </a:fld>
            <a:endParaRPr lang="en-US" dirty="0"/>
          </a:p>
        </p:txBody>
      </p:sp>
      <p:sp>
        <p:nvSpPr>
          <p:cNvPr id="16" name="Slide Number Placeholder 3"/>
          <p:cNvSpPr>
            <a:spLocks noGrp="1"/>
          </p:cNvSpPr>
          <p:nvPr>
            <p:ph type="sldNum" sz="quarter" idx="4"/>
          </p:nvPr>
        </p:nvSpPr>
        <p:spPr>
          <a:xfrm>
            <a:off x="8209026" y="6199633"/>
            <a:ext cx="641679"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
        <p:nvSpPr>
          <p:cNvPr id="6" name="Content Placeholder 2">
            <a:extLst>
              <a:ext uri="{FF2B5EF4-FFF2-40B4-BE49-F238E27FC236}">
                <a16:creationId xmlns:a16="http://schemas.microsoft.com/office/drawing/2014/main" id="{9EE9BCB9-CB0F-4D4B-9522-2DF2EEFE33EB}"/>
              </a:ext>
            </a:extLst>
          </p:cNvPr>
          <p:cNvSpPr>
            <a:spLocks noGrp="1"/>
          </p:cNvSpPr>
          <p:nvPr>
            <p:ph idx="1"/>
          </p:nvPr>
        </p:nvSpPr>
        <p:spPr>
          <a:xfrm>
            <a:off x="480060" y="2009775"/>
            <a:ext cx="8261033" cy="3719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3B830135-56B7-4AA4-95ED-CE8E9684FF6B}"/>
              </a:ext>
            </a:extLst>
          </p:cNvPr>
          <p:cNvSpPr>
            <a:spLocks noGrp="1"/>
          </p:cNvSpPr>
          <p:nvPr>
            <p:ph type="body" idx="13" hasCustomPrompt="1"/>
          </p:nvPr>
        </p:nvSpPr>
        <p:spPr>
          <a:xfrm>
            <a:off x="480060" y="1370807"/>
            <a:ext cx="8259785" cy="476250"/>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Tree>
    <p:extLst>
      <p:ext uri="{BB962C8B-B14F-4D97-AF65-F5344CB8AC3E}">
        <p14:creationId xmlns:p14="http://schemas.microsoft.com/office/powerpoint/2010/main" val="2955202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0060" y="0"/>
            <a:ext cx="8208169" cy="1051560"/>
          </a:xfrm>
          <a:ln>
            <a:noFill/>
          </a:ln>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3" name="Content Placeholder 2"/>
          <p:cNvSpPr>
            <a:spLocks noGrp="1"/>
          </p:cNvSpPr>
          <p:nvPr>
            <p:ph idx="1"/>
          </p:nvPr>
        </p:nvSpPr>
        <p:spPr>
          <a:xfrm>
            <a:off x="480060" y="2011680"/>
            <a:ext cx="8209409" cy="3721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13" hasCustomPrompt="1"/>
          </p:nvPr>
        </p:nvSpPr>
        <p:spPr>
          <a:xfrm>
            <a:off x="480060" y="1371600"/>
            <a:ext cx="8208168" cy="476250"/>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18" name="Date Placeholder 3"/>
          <p:cNvSpPr>
            <a:spLocks noGrp="1"/>
          </p:cNvSpPr>
          <p:nvPr>
            <p:ph type="dt" sz="half" idx="2"/>
          </p:nvPr>
        </p:nvSpPr>
        <p:spPr>
          <a:xfrm>
            <a:off x="6796278" y="6199633"/>
            <a:ext cx="1397601"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May 19, 2023</a:t>
            </a:fld>
            <a:endParaRPr lang="en-US" dirty="0"/>
          </a:p>
        </p:txBody>
      </p:sp>
      <p:sp>
        <p:nvSpPr>
          <p:cNvPr id="19" name="Slide Number Placeholder 3"/>
          <p:cNvSpPr>
            <a:spLocks noGrp="1"/>
          </p:cNvSpPr>
          <p:nvPr>
            <p:ph type="sldNum" sz="quarter" idx="4"/>
          </p:nvPr>
        </p:nvSpPr>
        <p:spPr>
          <a:xfrm>
            <a:off x="8209671" y="6199633"/>
            <a:ext cx="641679"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5" name="Straight Connector 4">
            <a:extLst>
              <a:ext uri="{FF2B5EF4-FFF2-40B4-BE49-F238E27FC236}">
                <a16:creationId xmlns:a16="http://schemas.microsoft.com/office/drawing/2014/main" id="{FAE84B03-2A24-4DA0-A9AF-976B06D044CF}"/>
              </a:ext>
            </a:extLst>
          </p:cNvPr>
          <p:cNvCxnSpPr/>
          <p:nvPr userDrawn="1"/>
        </p:nvCxnSpPr>
        <p:spPr>
          <a:xfrm>
            <a:off x="478172" y="1047750"/>
            <a:ext cx="8209026" cy="0"/>
          </a:xfrm>
          <a:prstGeom prst="line">
            <a:avLst/>
          </a:prstGeom>
          <a:ln w="28575">
            <a:solidFill>
              <a:srgbClr val="068B5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7BC5E2D-0406-4A13-81AB-932987A68E30}"/>
              </a:ext>
            </a:extLst>
          </p:cNvPr>
          <p:cNvPicPr>
            <a:picLocks noChangeAspect="1"/>
          </p:cNvPicPr>
          <p:nvPr userDrawn="1"/>
        </p:nvPicPr>
        <p:blipFill>
          <a:blip r:embed="rId3"/>
          <a:stretch>
            <a:fillRect/>
          </a:stretch>
        </p:blipFill>
        <p:spPr>
          <a:xfrm>
            <a:off x="480061" y="6035469"/>
            <a:ext cx="1100381" cy="629587"/>
          </a:xfrm>
          <a:prstGeom prst="rect">
            <a:avLst/>
          </a:prstGeom>
        </p:spPr>
      </p:pic>
    </p:spTree>
    <p:extLst>
      <p:ext uri="{BB962C8B-B14F-4D97-AF65-F5344CB8AC3E}">
        <p14:creationId xmlns:p14="http://schemas.microsoft.com/office/powerpoint/2010/main" val="34850575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80060" y="1371600"/>
            <a:ext cx="4037409"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4" name="Content Placeholder 3"/>
          <p:cNvSpPr>
            <a:spLocks noGrp="1"/>
          </p:cNvSpPr>
          <p:nvPr>
            <p:ph sz="half" idx="2"/>
          </p:nvPr>
        </p:nvSpPr>
        <p:spPr>
          <a:xfrm>
            <a:off x="480060" y="2075688"/>
            <a:ext cx="403740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627958" y="1371600"/>
            <a:ext cx="4040983"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6" name="Content Placeholder 5"/>
          <p:cNvSpPr>
            <a:spLocks noGrp="1"/>
          </p:cNvSpPr>
          <p:nvPr>
            <p:ph sz="quarter" idx="4"/>
          </p:nvPr>
        </p:nvSpPr>
        <p:spPr>
          <a:xfrm>
            <a:off x="4627958" y="2075688"/>
            <a:ext cx="404098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480060" y="0"/>
            <a:ext cx="8208168" cy="1051560"/>
          </a:xfrm>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20" name="Date Placeholder 3"/>
          <p:cNvSpPr>
            <a:spLocks noGrp="1"/>
          </p:cNvSpPr>
          <p:nvPr>
            <p:ph type="dt" sz="half" idx="10"/>
          </p:nvPr>
        </p:nvSpPr>
        <p:spPr>
          <a:xfrm>
            <a:off x="6796278" y="6199633"/>
            <a:ext cx="1397601"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May 19, 2023</a:t>
            </a:fld>
            <a:endParaRPr lang="en-US" dirty="0"/>
          </a:p>
        </p:txBody>
      </p:sp>
      <p:sp>
        <p:nvSpPr>
          <p:cNvPr id="21" name="Slide Number Placeholder 3"/>
          <p:cNvSpPr>
            <a:spLocks noGrp="1"/>
          </p:cNvSpPr>
          <p:nvPr>
            <p:ph type="sldNum" sz="quarter" idx="11"/>
          </p:nvPr>
        </p:nvSpPr>
        <p:spPr>
          <a:xfrm>
            <a:off x="8209026" y="6199633"/>
            <a:ext cx="641679"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10" name="Straight Connector 9">
            <a:extLst>
              <a:ext uri="{FF2B5EF4-FFF2-40B4-BE49-F238E27FC236}">
                <a16:creationId xmlns:a16="http://schemas.microsoft.com/office/drawing/2014/main" id="{1035E1F9-1D05-4487-B68C-9313F905008B}"/>
              </a:ext>
            </a:extLst>
          </p:cNvPr>
          <p:cNvCxnSpPr/>
          <p:nvPr userDrawn="1"/>
        </p:nvCxnSpPr>
        <p:spPr>
          <a:xfrm>
            <a:off x="478172" y="1047750"/>
            <a:ext cx="8209026" cy="0"/>
          </a:xfrm>
          <a:prstGeom prst="line">
            <a:avLst/>
          </a:prstGeom>
          <a:ln w="28575">
            <a:solidFill>
              <a:srgbClr val="068B54"/>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5FB80F4-30B4-488F-9355-9E7949220E68}"/>
              </a:ext>
            </a:extLst>
          </p:cNvPr>
          <p:cNvPicPr>
            <a:picLocks noChangeAspect="1"/>
          </p:cNvPicPr>
          <p:nvPr userDrawn="1"/>
        </p:nvPicPr>
        <p:blipFill>
          <a:blip r:embed="rId3"/>
          <a:stretch>
            <a:fillRect/>
          </a:stretch>
        </p:blipFill>
        <p:spPr>
          <a:xfrm>
            <a:off x="480061" y="6035469"/>
            <a:ext cx="1100381" cy="629587"/>
          </a:xfrm>
          <a:prstGeom prst="rect">
            <a:avLst/>
          </a:prstGeom>
        </p:spPr>
      </p:pic>
    </p:spTree>
    <p:extLst>
      <p:ext uri="{BB962C8B-B14F-4D97-AF65-F5344CB8AC3E}">
        <p14:creationId xmlns:p14="http://schemas.microsoft.com/office/powerpoint/2010/main" val="880730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6796278" y="6199633"/>
            <a:ext cx="1397601"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May 19, 2023</a:t>
            </a:fld>
            <a:endParaRPr lang="en-US" dirty="0"/>
          </a:p>
        </p:txBody>
      </p:sp>
      <p:sp>
        <p:nvSpPr>
          <p:cNvPr id="16" name="Slide Number Placeholder 3"/>
          <p:cNvSpPr>
            <a:spLocks noGrp="1"/>
          </p:cNvSpPr>
          <p:nvPr>
            <p:ph type="sldNum" sz="quarter" idx="4"/>
          </p:nvPr>
        </p:nvSpPr>
        <p:spPr>
          <a:xfrm>
            <a:off x="8209670" y="6199633"/>
            <a:ext cx="641679"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6" name="Straight Connector 5">
            <a:extLst>
              <a:ext uri="{FF2B5EF4-FFF2-40B4-BE49-F238E27FC236}">
                <a16:creationId xmlns:a16="http://schemas.microsoft.com/office/drawing/2014/main" id="{660E0C96-B320-40B9-8243-B24D6FE194C1}"/>
              </a:ext>
            </a:extLst>
          </p:cNvPr>
          <p:cNvCxnSpPr/>
          <p:nvPr userDrawn="1"/>
        </p:nvCxnSpPr>
        <p:spPr>
          <a:xfrm>
            <a:off x="478172" y="1047750"/>
            <a:ext cx="8209026" cy="0"/>
          </a:xfrm>
          <a:prstGeom prst="line">
            <a:avLst/>
          </a:prstGeom>
          <a:ln w="28575">
            <a:solidFill>
              <a:srgbClr val="068B5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E69E49B-FF09-47FE-AD15-CB9CF257B58A}"/>
              </a:ext>
            </a:extLst>
          </p:cNvPr>
          <p:cNvPicPr>
            <a:picLocks noChangeAspect="1"/>
          </p:cNvPicPr>
          <p:nvPr userDrawn="1"/>
        </p:nvPicPr>
        <p:blipFill>
          <a:blip r:embed="rId3"/>
          <a:stretch>
            <a:fillRect/>
          </a:stretch>
        </p:blipFill>
        <p:spPr>
          <a:xfrm>
            <a:off x="480061" y="6035469"/>
            <a:ext cx="1100381" cy="629587"/>
          </a:xfrm>
          <a:prstGeom prst="rect">
            <a:avLst/>
          </a:prstGeom>
        </p:spPr>
      </p:pic>
    </p:spTree>
    <p:extLst>
      <p:ext uri="{BB962C8B-B14F-4D97-AF65-F5344CB8AC3E}">
        <p14:creationId xmlns:p14="http://schemas.microsoft.com/office/powerpoint/2010/main" val="3835674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0853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285749"/>
            <a:ext cx="9144000" cy="60252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6796278" y="6199633"/>
            <a:ext cx="1397601"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May 19, 2023</a:t>
            </a:fld>
            <a:endParaRPr lang="en-US" dirty="0"/>
          </a:p>
        </p:txBody>
      </p:sp>
      <p:sp>
        <p:nvSpPr>
          <p:cNvPr id="16" name="Slide Number Placeholder 3"/>
          <p:cNvSpPr>
            <a:spLocks noGrp="1"/>
          </p:cNvSpPr>
          <p:nvPr>
            <p:ph type="sldNum" sz="quarter" idx="4"/>
          </p:nvPr>
        </p:nvSpPr>
        <p:spPr>
          <a:xfrm>
            <a:off x="8209668" y="6199633"/>
            <a:ext cx="641679"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
        <p:nvSpPr>
          <p:cNvPr id="6" name="Content Placeholder 2">
            <a:extLst>
              <a:ext uri="{FF2B5EF4-FFF2-40B4-BE49-F238E27FC236}">
                <a16:creationId xmlns:a16="http://schemas.microsoft.com/office/drawing/2014/main" id="{F169140E-6BBF-434E-9A81-9DAA9577FB55}"/>
              </a:ext>
            </a:extLst>
          </p:cNvPr>
          <p:cNvSpPr>
            <a:spLocks noGrp="1"/>
          </p:cNvSpPr>
          <p:nvPr>
            <p:ph idx="1"/>
          </p:nvPr>
        </p:nvSpPr>
        <p:spPr>
          <a:xfrm>
            <a:off x="480060" y="2009775"/>
            <a:ext cx="8261033" cy="3719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DAB11913-7FB8-49F6-98D1-AB5BFA06AAE7}"/>
              </a:ext>
            </a:extLst>
          </p:cNvPr>
          <p:cNvSpPr>
            <a:spLocks noGrp="1"/>
          </p:cNvSpPr>
          <p:nvPr>
            <p:ph type="body" idx="13" hasCustomPrompt="1"/>
          </p:nvPr>
        </p:nvSpPr>
        <p:spPr>
          <a:xfrm>
            <a:off x="480060" y="1370807"/>
            <a:ext cx="8259785" cy="476250"/>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Tree>
    <p:extLst>
      <p:ext uri="{BB962C8B-B14F-4D97-AF65-F5344CB8AC3E}">
        <p14:creationId xmlns:p14="http://schemas.microsoft.com/office/powerpoint/2010/main" val="26447866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3_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6796278" y="6199633"/>
            <a:ext cx="1397601"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May 19, 2023</a:t>
            </a:fld>
            <a:endParaRPr lang="en-US" dirty="0"/>
          </a:p>
        </p:txBody>
      </p:sp>
      <p:sp>
        <p:nvSpPr>
          <p:cNvPr id="16" name="Slide Number Placeholder 3"/>
          <p:cNvSpPr>
            <a:spLocks noGrp="1"/>
          </p:cNvSpPr>
          <p:nvPr>
            <p:ph type="sldNum" sz="quarter" idx="4"/>
          </p:nvPr>
        </p:nvSpPr>
        <p:spPr>
          <a:xfrm>
            <a:off x="8209668" y="6199633"/>
            <a:ext cx="641679"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5" name="Straight Connector 4">
            <a:extLst>
              <a:ext uri="{FF2B5EF4-FFF2-40B4-BE49-F238E27FC236}">
                <a16:creationId xmlns:a16="http://schemas.microsoft.com/office/drawing/2014/main" id="{B2796C85-7915-4F56-8837-858996F6537C}"/>
              </a:ext>
            </a:extLst>
          </p:cNvPr>
          <p:cNvCxnSpPr/>
          <p:nvPr userDrawn="1"/>
        </p:nvCxnSpPr>
        <p:spPr>
          <a:xfrm>
            <a:off x="478172" y="1047750"/>
            <a:ext cx="8209026" cy="0"/>
          </a:xfrm>
          <a:prstGeom prst="line">
            <a:avLst/>
          </a:prstGeom>
          <a:ln w="28575">
            <a:solidFill>
              <a:srgbClr val="068B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5582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_Blank Slide">
    <p:bg>
      <p:bgPr>
        <a:solidFill>
          <a:schemeClr val="bg2"/>
        </a:solidFill>
        <a:effectLst/>
      </p:bgPr>
    </p:bg>
    <p:spTree>
      <p:nvGrpSpPr>
        <p:cNvPr id="1" name=""/>
        <p:cNvGrpSpPr/>
        <p:nvPr/>
      </p:nvGrpSpPr>
      <p:grpSpPr>
        <a:xfrm>
          <a:off x="0" y="0"/>
          <a:ext cx="0" cy="0"/>
          <a:chOff x="0" y="0"/>
          <a:chExt cx="0" cy="0"/>
        </a:xfrm>
      </p:grpSpPr>
      <p:sp>
        <p:nvSpPr>
          <p:cNvPr id="15" name="Date Placeholder 3"/>
          <p:cNvSpPr>
            <a:spLocks noGrp="1"/>
          </p:cNvSpPr>
          <p:nvPr>
            <p:ph type="dt" sz="half" idx="2"/>
          </p:nvPr>
        </p:nvSpPr>
        <p:spPr>
          <a:xfrm>
            <a:off x="6796278" y="6199633"/>
            <a:ext cx="1397601"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May 19, 2023</a:t>
            </a:fld>
            <a:endParaRPr lang="en-US" dirty="0"/>
          </a:p>
        </p:txBody>
      </p:sp>
      <p:sp>
        <p:nvSpPr>
          <p:cNvPr id="16" name="Slide Number Placeholder 3"/>
          <p:cNvSpPr>
            <a:spLocks noGrp="1"/>
          </p:cNvSpPr>
          <p:nvPr>
            <p:ph type="sldNum" sz="quarter" idx="4"/>
          </p:nvPr>
        </p:nvSpPr>
        <p:spPr>
          <a:xfrm>
            <a:off x="8209668" y="6199633"/>
            <a:ext cx="641679"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672294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AAA25F-C55B-4A46-B22D-E085AD339375}" type="datetimeFigureOut">
              <a:rPr lang="en-US" smtClean="0">
                <a:solidFill>
                  <a:prstClr val="black">
                    <a:tint val="75000"/>
                  </a:prstClr>
                </a:solidFill>
              </a:rPr>
              <a:pPr/>
              <a:t>5/19/2023</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0A4EB8-00F8-42C1-94F8-B3F52D0AE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460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VER - POW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9A8933-9B44-41B5-BF86-93E7090CCB0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p:cNvSpPr>
            <a:spLocks noGrp="1" noChangeArrowheads="1"/>
          </p:cNvSpPr>
          <p:nvPr>
            <p:ph type="ctrTitle" hasCustomPrompt="1"/>
          </p:nvPr>
        </p:nvSpPr>
        <p:spPr>
          <a:xfrm>
            <a:off x="3334257" y="1611928"/>
            <a:ext cx="5181764" cy="1143000"/>
          </a:xfrm>
        </p:spPr>
        <p:txBody>
          <a:bodyPr lIns="45720" tIns="45720" rIns="45720" bIns="45720" anchor="b" anchorCtr="0"/>
          <a:lstStyle>
            <a:lvl1pPr algn="l">
              <a:lnSpc>
                <a:spcPct val="100000"/>
              </a:lnSpc>
              <a:spcBef>
                <a:spcPts val="394"/>
              </a:spcBef>
              <a:defRPr sz="2250">
                <a:solidFill>
                  <a:schemeClr val="accent1"/>
                </a:solidFill>
              </a:defRPr>
            </a:lvl1pPr>
          </a:lstStyle>
          <a:p>
            <a:r>
              <a:rPr lang="en-US" dirty="0"/>
              <a:t>Click To Edit Master Title Style</a:t>
            </a:r>
          </a:p>
        </p:txBody>
      </p:sp>
      <p:sp>
        <p:nvSpPr>
          <p:cNvPr id="6" name="Rectangle 3"/>
          <p:cNvSpPr>
            <a:spLocks noGrp="1" noChangeArrowheads="1"/>
          </p:cNvSpPr>
          <p:nvPr>
            <p:ph type="subTitle" idx="1" hasCustomPrompt="1"/>
          </p:nvPr>
        </p:nvSpPr>
        <p:spPr>
          <a:xfrm>
            <a:off x="3345358" y="2870473"/>
            <a:ext cx="5160467" cy="655459"/>
          </a:xfrm>
        </p:spPr>
        <p:txBody>
          <a:bodyPr lIns="45720" tIns="45720" rIns="45720" bIns="45720" anchor="t" anchorCtr="0"/>
          <a:lstStyle>
            <a:lvl1pPr marL="0" indent="0" algn="l">
              <a:lnSpc>
                <a:spcPct val="100000"/>
              </a:lnSpc>
              <a:spcBef>
                <a:spcPts val="394"/>
              </a:spcBef>
              <a:spcAft>
                <a:spcPct val="0"/>
              </a:spcAft>
              <a:buFont typeface="Wingdings" pitchFamily="2" charset="2"/>
              <a:buNone/>
              <a:defRPr sz="1200">
                <a:solidFill>
                  <a:schemeClr val="accent1"/>
                </a:solidFill>
              </a:defRPr>
            </a:lvl1pPr>
          </a:lstStyle>
          <a:p>
            <a:r>
              <a:rPr lang="en-US" dirty="0"/>
              <a:t>Click To Edit Master Subtitle Style</a:t>
            </a:r>
          </a:p>
        </p:txBody>
      </p:sp>
      <p:sp>
        <p:nvSpPr>
          <p:cNvPr id="10" name="Footer Placeholder 6">
            <a:extLst>
              <a:ext uri="{FF2B5EF4-FFF2-40B4-BE49-F238E27FC236}">
                <a16:creationId xmlns:a16="http://schemas.microsoft.com/office/drawing/2014/main" id="{E95B0051-5AE6-4EBA-9257-27156FE25019}"/>
              </a:ext>
            </a:extLst>
          </p:cNvPr>
          <p:cNvSpPr>
            <a:spLocks noGrp="1" noChangeArrowheads="1"/>
          </p:cNvSpPr>
          <p:nvPr>
            <p:ph type="ftr" sz="quarter" idx="3"/>
          </p:nvPr>
        </p:nvSpPr>
        <p:spPr bwMode="auto">
          <a:xfrm>
            <a:off x="3334258" y="6244191"/>
            <a:ext cx="3540888" cy="207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l" eaLnBrk="0" hangingPunct="0">
              <a:defRPr sz="750">
                <a:solidFill>
                  <a:schemeClr val="tx2"/>
                </a:solidFill>
              </a:defRPr>
            </a:lvl1pPr>
          </a:lstStyle>
          <a:p>
            <a:r>
              <a:rPr lang="en-US" dirty="0"/>
              <a:t>[CLICK INSERT&gt;HEADER &amp; FOOTER TO ADD CUSTOM FOOTER TEXT]</a:t>
            </a:r>
          </a:p>
        </p:txBody>
      </p:sp>
    </p:spTree>
    <p:extLst>
      <p:ext uri="{BB962C8B-B14F-4D97-AF65-F5344CB8AC3E}">
        <p14:creationId xmlns:p14="http://schemas.microsoft.com/office/powerpoint/2010/main" val="3489703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VER - PATTER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FB4090-122A-44ED-9C3C-E8BFE906031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p:cNvSpPr>
            <a:spLocks noGrp="1" noChangeArrowheads="1"/>
          </p:cNvSpPr>
          <p:nvPr>
            <p:ph type="ctrTitle" hasCustomPrompt="1"/>
          </p:nvPr>
        </p:nvSpPr>
        <p:spPr>
          <a:xfrm>
            <a:off x="3334257" y="1611928"/>
            <a:ext cx="5181764" cy="1143000"/>
          </a:xfrm>
        </p:spPr>
        <p:txBody>
          <a:bodyPr lIns="45720" tIns="45720" rIns="45720" bIns="45720" anchor="b" anchorCtr="0"/>
          <a:lstStyle>
            <a:lvl1pPr algn="l">
              <a:lnSpc>
                <a:spcPct val="100000"/>
              </a:lnSpc>
              <a:spcBef>
                <a:spcPts val="394"/>
              </a:spcBef>
              <a:defRPr sz="2250">
                <a:solidFill>
                  <a:schemeClr val="accent1"/>
                </a:solidFill>
              </a:defRPr>
            </a:lvl1pPr>
          </a:lstStyle>
          <a:p>
            <a:r>
              <a:rPr lang="en-US" dirty="0"/>
              <a:t>Click To Edit Master Title Style</a:t>
            </a:r>
          </a:p>
        </p:txBody>
      </p:sp>
      <p:sp>
        <p:nvSpPr>
          <p:cNvPr id="6" name="Rectangle 3"/>
          <p:cNvSpPr>
            <a:spLocks noGrp="1" noChangeArrowheads="1"/>
          </p:cNvSpPr>
          <p:nvPr>
            <p:ph type="subTitle" idx="1" hasCustomPrompt="1"/>
          </p:nvPr>
        </p:nvSpPr>
        <p:spPr>
          <a:xfrm>
            <a:off x="3345358" y="2870473"/>
            <a:ext cx="5160467" cy="655459"/>
          </a:xfrm>
        </p:spPr>
        <p:txBody>
          <a:bodyPr lIns="45720" tIns="45720" rIns="45720" bIns="45720" anchor="t" anchorCtr="0"/>
          <a:lstStyle>
            <a:lvl1pPr marL="0" indent="0" algn="l">
              <a:lnSpc>
                <a:spcPct val="100000"/>
              </a:lnSpc>
              <a:spcBef>
                <a:spcPts val="394"/>
              </a:spcBef>
              <a:spcAft>
                <a:spcPct val="0"/>
              </a:spcAft>
              <a:buFont typeface="Wingdings" pitchFamily="2" charset="2"/>
              <a:buNone/>
              <a:defRPr sz="1200">
                <a:solidFill>
                  <a:schemeClr val="accent1"/>
                </a:solidFill>
              </a:defRPr>
            </a:lvl1pPr>
          </a:lstStyle>
          <a:p>
            <a:r>
              <a:rPr lang="en-US" dirty="0"/>
              <a:t>Click To Edit Master Subtitle Style</a:t>
            </a:r>
          </a:p>
        </p:txBody>
      </p:sp>
      <p:sp>
        <p:nvSpPr>
          <p:cNvPr id="10" name="Footer Placeholder 6">
            <a:extLst>
              <a:ext uri="{FF2B5EF4-FFF2-40B4-BE49-F238E27FC236}">
                <a16:creationId xmlns:a16="http://schemas.microsoft.com/office/drawing/2014/main" id="{97BEE0DF-6729-4644-99E8-365D7178E8E7}"/>
              </a:ext>
            </a:extLst>
          </p:cNvPr>
          <p:cNvSpPr>
            <a:spLocks noGrp="1" noChangeArrowheads="1"/>
          </p:cNvSpPr>
          <p:nvPr>
            <p:ph type="ftr" sz="quarter" idx="3"/>
          </p:nvPr>
        </p:nvSpPr>
        <p:spPr bwMode="auto">
          <a:xfrm>
            <a:off x="3334258" y="6244191"/>
            <a:ext cx="3540888" cy="207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l" eaLnBrk="0" hangingPunct="0">
              <a:defRPr sz="750">
                <a:solidFill>
                  <a:schemeClr val="tx2"/>
                </a:solidFill>
              </a:defRPr>
            </a:lvl1pPr>
          </a:lstStyle>
          <a:p>
            <a:r>
              <a:rPr lang="en-US" dirty="0"/>
              <a:t>[CLICK INSERT&gt;HEADER &amp; FOOTER TO ADD CUSTOM FOOTER TEXT]</a:t>
            </a:r>
          </a:p>
        </p:txBody>
      </p:sp>
    </p:spTree>
    <p:extLst>
      <p:ext uri="{BB962C8B-B14F-4D97-AF65-F5344CB8AC3E}">
        <p14:creationId xmlns:p14="http://schemas.microsoft.com/office/powerpoint/2010/main" val="673110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EE3574-ED02-4895-9B4A-7175DD740A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p:cNvSpPr>
            <a:spLocks noGrp="1" noChangeArrowheads="1"/>
          </p:cNvSpPr>
          <p:nvPr>
            <p:ph type="ctrTitle" hasCustomPrompt="1"/>
          </p:nvPr>
        </p:nvSpPr>
        <p:spPr>
          <a:xfrm>
            <a:off x="3334257" y="1611928"/>
            <a:ext cx="5181764" cy="1143000"/>
          </a:xfrm>
        </p:spPr>
        <p:txBody>
          <a:bodyPr lIns="45720" tIns="45720" rIns="45720" bIns="45720" anchor="b" anchorCtr="0"/>
          <a:lstStyle>
            <a:lvl1pPr algn="l">
              <a:lnSpc>
                <a:spcPct val="100000"/>
              </a:lnSpc>
              <a:spcBef>
                <a:spcPts val="394"/>
              </a:spcBef>
              <a:defRPr sz="2250">
                <a:solidFill>
                  <a:schemeClr val="accent1"/>
                </a:solidFill>
              </a:defRPr>
            </a:lvl1pPr>
          </a:lstStyle>
          <a:p>
            <a:r>
              <a:rPr lang="en-US" dirty="0"/>
              <a:t>Click To Edit Master Title Style</a:t>
            </a:r>
          </a:p>
        </p:txBody>
      </p:sp>
      <p:sp>
        <p:nvSpPr>
          <p:cNvPr id="6" name="Rectangle 3"/>
          <p:cNvSpPr>
            <a:spLocks noGrp="1" noChangeArrowheads="1"/>
          </p:cNvSpPr>
          <p:nvPr>
            <p:ph type="subTitle" idx="1" hasCustomPrompt="1"/>
          </p:nvPr>
        </p:nvSpPr>
        <p:spPr>
          <a:xfrm>
            <a:off x="3345358" y="2870473"/>
            <a:ext cx="5160467" cy="655459"/>
          </a:xfrm>
        </p:spPr>
        <p:txBody>
          <a:bodyPr lIns="45720" tIns="45720" rIns="45720" bIns="45720" anchor="t" anchorCtr="0"/>
          <a:lstStyle>
            <a:lvl1pPr marL="0" indent="0" algn="l">
              <a:lnSpc>
                <a:spcPct val="100000"/>
              </a:lnSpc>
              <a:spcBef>
                <a:spcPts val="394"/>
              </a:spcBef>
              <a:spcAft>
                <a:spcPct val="0"/>
              </a:spcAft>
              <a:buFont typeface="Wingdings" pitchFamily="2" charset="2"/>
              <a:buNone/>
              <a:defRPr sz="1200">
                <a:solidFill>
                  <a:schemeClr val="accent1"/>
                </a:solidFill>
              </a:defRPr>
            </a:lvl1pPr>
          </a:lstStyle>
          <a:p>
            <a:r>
              <a:rPr lang="en-US" dirty="0"/>
              <a:t>Click To Edit Master Subtitle Style</a:t>
            </a:r>
          </a:p>
        </p:txBody>
      </p:sp>
      <p:sp>
        <p:nvSpPr>
          <p:cNvPr id="7" name="Footer Placeholder 6"/>
          <p:cNvSpPr>
            <a:spLocks noGrp="1" noChangeArrowheads="1"/>
          </p:cNvSpPr>
          <p:nvPr>
            <p:ph type="ftr" sz="quarter" idx="3"/>
          </p:nvPr>
        </p:nvSpPr>
        <p:spPr bwMode="auto">
          <a:xfrm>
            <a:off x="3334258" y="6415641"/>
            <a:ext cx="3540888" cy="207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l" eaLnBrk="0" hangingPunct="0">
              <a:defRPr sz="750">
                <a:solidFill>
                  <a:schemeClr val="tx2"/>
                </a:solidFill>
              </a:defRPr>
            </a:lvl1pPr>
          </a:lstStyle>
          <a:p>
            <a:r>
              <a:rPr lang="en-US" dirty="0"/>
              <a:t>[CLICK INSERT&gt;HEADER &amp; FOOTER TO ADD CUSTOM FOOTER TEXT]</a:t>
            </a:r>
          </a:p>
        </p:txBody>
      </p:sp>
      <p:sp>
        <p:nvSpPr>
          <p:cNvPr id="10" name="Rectangle 7">
            <a:extLst>
              <a:ext uri="{FF2B5EF4-FFF2-40B4-BE49-F238E27FC236}">
                <a16:creationId xmlns:a16="http://schemas.microsoft.com/office/drawing/2014/main" id="{8EB3EC0C-BDBB-4126-A8A5-2C1D22B589D7}"/>
              </a:ext>
            </a:extLst>
          </p:cNvPr>
          <p:cNvSpPr>
            <a:spLocks noGrp="1" noChangeArrowheads="1"/>
          </p:cNvSpPr>
          <p:nvPr>
            <p:ph type="sldNum" sz="quarter" idx="4"/>
          </p:nvPr>
        </p:nvSpPr>
        <p:spPr bwMode="auto">
          <a:xfrm>
            <a:off x="8701087" y="6409805"/>
            <a:ext cx="290516" cy="207749"/>
          </a:xfrm>
          <a:prstGeom prst="rect">
            <a:avLst/>
          </a:prstGeom>
          <a:noFill/>
          <a:ln w="9525">
            <a:noFill/>
            <a:miter lim="800000"/>
            <a:headEnd/>
            <a:tailEnd/>
          </a:ln>
          <a:effectLst/>
        </p:spPr>
        <p:txBody>
          <a:bodyPr vert="horz" wrap="square" lIns="91440" tIns="45720" rIns="0" bIns="45720" numCol="1" anchor="ctr" anchorCtr="0" compatLnSpc="1">
            <a:prstTxWarp prst="textNoShape">
              <a:avLst/>
            </a:prstTxWarp>
            <a:spAutoFit/>
          </a:bodyPr>
          <a:lstStyle>
            <a:lvl1pPr algn="r" eaLnBrk="0" hangingPunct="0">
              <a:defRPr sz="750">
                <a:solidFill>
                  <a:schemeClr val="tx2"/>
                </a:solidFill>
              </a:defRPr>
            </a:lvl1pPr>
          </a:lstStyle>
          <a:p>
            <a:fld id="{240EA3EE-AED1-4271-9E65-2BFAC2989DC0}" type="slidenum">
              <a:rPr lang="en-US" smtClean="0"/>
              <a:pPr/>
              <a:t>‹#›</a:t>
            </a:fld>
            <a:endParaRPr lang="en-US" dirty="0"/>
          </a:p>
        </p:txBody>
      </p:sp>
    </p:spTree>
    <p:extLst>
      <p:ext uri="{BB962C8B-B14F-4D97-AF65-F5344CB8AC3E}">
        <p14:creationId xmlns:p14="http://schemas.microsoft.com/office/powerpoint/2010/main" val="1667420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a:lstStyle/>
          <a:p>
            <a:r>
              <a:rPr lang="en-US"/>
              <a:t>Click to edit Master title style</a:t>
            </a:r>
            <a:endParaRPr lang="en-US" dirty="0"/>
          </a:p>
        </p:txBody>
      </p:sp>
      <p:sp>
        <p:nvSpPr>
          <p:cNvPr id="3" name="Content Placeholder 2"/>
          <p:cNvSpPr>
            <a:spLocks noGrp="1"/>
          </p:cNvSpPr>
          <p:nvPr>
            <p:ph idx="1" hasCustomPrompt="1"/>
          </p:nvPr>
        </p:nvSpPr>
        <p:spPr/>
        <p:txBody>
          <a:bodyPr lIns="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p:txBody>
          <a:bodyPr/>
          <a:lstStyle/>
          <a:p>
            <a:r>
              <a:rPr lang="en-US" dirty="0"/>
              <a:t>[CLICK INSERT&gt;HEADER &amp; FOOTER TO ADD CUSTOM FOOTER TEXT]</a:t>
            </a:r>
          </a:p>
        </p:txBody>
      </p:sp>
      <p:sp>
        <p:nvSpPr>
          <p:cNvPr id="6" name="Slide Number Placeholder 5"/>
          <p:cNvSpPr>
            <a:spLocks noGrp="1"/>
          </p:cNvSpPr>
          <p:nvPr>
            <p:ph type="sldNum" sz="quarter" idx="12"/>
          </p:nvPr>
        </p:nvSpPr>
        <p:spPr/>
        <p:txBody>
          <a:bodyPr/>
          <a:lstStyle/>
          <a:p>
            <a:fld id="{8660AA6C-4273-429B-9B6C-9A3C96B88186}" type="slidenum">
              <a:rPr lang="en-US" smtClean="0"/>
              <a:t>‹#›</a:t>
            </a:fld>
            <a:endParaRPr lang="en-US"/>
          </a:p>
        </p:txBody>
      </p:sp>
    </p:spTree>
    <p:extLst>
      <p:ext uri="{BB962C8B-B14F-4D97-AF65-F5344CB8AC3E}">
        <p14:creationId xmlns:p14="http://schemas.microsoft.com/office/powerpoint/2010/main" val="161756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All Bulle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a:lstStyle/>
          <a:p>
            <a:r>
              <a:rPr lang="en-US"/>
              <a:t>Click to edit Master title style</a:t>
            </a:r>
            <a:endParaRPr lang="en-US" dirty="0"/>
          </a:p>
        </p:txBody>
      </p:sp>
      <p:sp>
        <p:nvSpPr>
          <p:cNvPr id="3" name="Content Placeholder 2"/>
          <p:cNvSpPr>
            <a:spLocks noGrp="1"/>
          </p:cNvSpPr>
          <p:nvPr>
            <p:ph idx="1" hasCustomPrompt="1"/>
          </p:nvPr>
        </p:nvSpPr>
        <p:spPr/>
        <p:txBody>
          <a:bodyPr lIns="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p:txBody>
          <a:bodyPr/>
          <a:lstStyle/>
          <a:p>
            <a:r>
              <a:rPr lang="en-US" dirty="0"/>
              <a:t>[CLICK INSERT&gt;HEADER &amp; FOOTER TO ADD CUSTOM FOOTER TEXT]</a:t>
            </a:r>
          </a:p>
        </p:txBody>
      </p:sp>
      <p:sp>
        <p:nvSpPr>
          <p:cNvPr id="6" name="Slide Number Placeholder 5"/>
          <p:cNvSpPr>
            <a:spLocks noGrp="1"/>
          </p:cNvSpPr>
          <p:nvPr>
            <p:ph type="sldNum" sz="quarter" idx="12"/>
          </p:nvPr>
        </p:nvSpPr>
        <p:spPr/>
        <p:txBody>
          <a:bodyPr/>
          <a:lstStyle/>
          <a:p>
            <a:fld id="{8660AA6C-4273-429B-9B6C-9A3C96B88186}" type="slidenum">
              <a:rPr lang="en-US" smtClean="0"/>
              <a:t>‹#›</a:t>
            </a:fld>
            <a:endParaRPr lang="en-US"/>
          </a:p>
        </p:txBody>
      </p:sp>
    </p:spTree>
    <p:extLst>
      <p:ext uri="{BB962C8B-B14F-4D97-AF65-F5344CB8AC3E}">
        <p14:creationId xmlns:p14="http://schemas.microsoft.com/office/powerpoint/2010/main" val="42905650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Table with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lIns="0"/>
          <a:lstStyle/>
          <a:p>
            <a:r>
              <a:rPr lang="en-US"/>
              <a:t>Click to edit Master title style</a:t>
            </a:r>
          </a:p>
        </p:txBody>
      </p:sp>
      <p:sp>
        <p:nvSpPr>
          <p:cNvPr id="3" name="Content Placeholder 2"/>
          <p:cNvSpPr>
            <a:spLocks noGrp="1"/>
          </p:cNvSpPr>
          <p:nvPr>
            <p:ph idx="1" hasCustomPrompt="1"/>
          </p:nvPr>
        </p:nvSpPr>
        <p:spPr>
          <a:xfrm>
            <a:off x="651867" y="1895475"/>
            <a:ext cx="8339736" cy="4284665"/>
          </a:xfrm>
        </p:spPr>
        <p:txBody>
          <a:bodyPr lIns="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p:txBody>
          <a:bodyPr/>
          <a:lstStyle/>
          <a:p>
            <a:r>
              <a:rPr lang="en-US"/>
              <a:t>[CLICK INSERT&gt;HEADER &amp; FOOTER TO ADD CUSTOM FOOTER TEXT]</a:t>
            </a:r>
          </a:p>
        </p:txBody>
      </p:sp>
      <p:sp>
        <p:nvSpPr>
          <p:cNvPr id="6" name="Slide Number Placeholder 5"/>
          <p:cNvSpPr>
            <a:spLocks noGrp="1"/>
          </p:cNvSpPr>
          <p:nvPr>
            <p:ph type="sldNum" sz="quarter" idx="12"/>
          </p:nvPr>
        </p:nvSpPr>
        <p:spPr/>
        <p:txBody>
          <a:bodyPr/>
          <a:lstStyle/>
          <a:p>
            <a:fld id="{8660AA6C-4273-429B-9B6C-9A3C96B88186}" type="slidenum">
              <a:rPr lang="en-US" smtClean="0"/>
              <a:t>‹#›</a:t>
            </a:fld>
            <a:endParaRPr lang="en-US"/>
          </a:p>
        </p:txBody>
      </p:sp>
      <p:sp>
        <p:nvSpPr>
          <p:cNvPr id="7" name="Text Placeholder 6"/>
          <p:cNvSpPr>
            <a:spLocks noGrp="1"/>
          </p:cNvSpPr>
          <p:nvPr>
            <p:ph type="body" sz="quarter" idx="13" hasCustomPrompt="1"/>
          </p:nvPr>
        </p:nvSpPr>
        <p:spPr>
          <a:xfrm>
            <a:off x="651864" y="1292268"/>
            <a:ext cx="8339737" cy="485775"/>
          </a:xfrm>
          <a:prstGeom prst="rect">
            <a:avLst/>
          </a:prstGeom>
          <a:ln>
            <a:noFill/>
          </a:ln>
        </p:spPr>
        <p:txBody>
          <a:bodyPr lIns="0" anchor="ctr" anchorCtr="0"/>
          <a:lstStyle>
            <a:lvl1pPr marL="0" indent="0">
              <a:buNone/>
              <a:defRPr sz="1800" b="1"/>
            </a:lvl1pPr>
          </a:lstStyle>
          <a:p>
            <a:pPr lvl="0"/>
            <a:r>
              <a:rPr lang="en-US" dirty="0"/>
              <a:t>Edit Master text styles</a:t>
            </a:r>
          </a:p>
        </p:txBody>
      </p:sp>
    </p:spTree>
    <p:extLst>
      <p:ext uri="{BB962C8B-B14F-4D97-AF65-F5344CB8AC3E}">
        <p14:creationId xmlns:p14="http://schemas.microsoft.com/office/powerpoint/2010/main" val="2992390591"/>
      </p:ext>
    </p:extLst>
  </p:cSld>
  <p:clrMapOvr>
    <a:masterClrMapping/>
  </p:clrMapOvr>
  <p:extLst>
    <p:ext uri="{DCECCB84-F9BA-43D5-87BE-67443E8EF086}">
      <p15:sldGuideLst xmlns:p15="http://schemas.microsoft.com/office/powerpoint/2012/main">
        <p15:guide id="1" pos="41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5/19/2023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59675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lIns="0"/>
          <a:lstStyle/>
          <a:p>
            <a:r>
              <a:rPr lang="en-US"/>
              <a:t>Click to edit Master title style</a:t>
            </a:r>
            <a:endParaRPr lang="en-US" dirty="0"/>
          </a:p>
        </p:txBody>
      </p:sp>
      <p:sp>
        <p:nvSpPr>
          <p:cNvPr id="3" name="Content Placeholder 2"/>
          <p:cNvSpPr>
            <a:spLocks noGrp="1"/>
          </p:cNvSpPr>
          <p:nvPr>
            <p:ph idx="1" hasCustomPrompt="1"/>
          </p:nvPr>
        </p:nvSpPr>
        <p:spPr/>
        <p:txBody>
          <a:bodyPr lIns="0"/>
          <a:lstStyle>
            <a:lvl1pPr marL="257175" indent="-257175">
              <a:spcBef>
                <a:spcPts val="1350"/>
              </a:spcBef>
              <a:spcAft>
                <a:spcPts val="0"/>
              </a:spcAft>
              <a:buFont typeface="+mj-lt"/>
              <a:buAutoNum type="arabicPeriod"/>
              <a:defRPr sz="1500"/>
            </a:lvl1pPr>
            <a:lvl2pPr marL="557213" indent="-175022">
              <a:defRPr sz="1200"/>
            </a:lvl2pPr>
            <a:lvl3pPr marL="685800" indent="-94060">
              <a:defRPr sz="1050"/>
            </a:lvl3pPr>
            <a:lvl4pPr marL="942975" indent="-123825">
              <a:defRPr sz="900"/>
            </a:lvl4pPr>
            <a:lvl5pPr marL="1114425" indent="-128588">
              <a:defRPr sz="675"/>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p:txBody>
          <a:bodyPr/>
          <a:lstStyle/>
          <a:p>
            <a:r>
              <a:rPr lang="en-US"/>
              <a:t>[CLICK INSERT&gt;HEADER &amp; FOOTER TO ADD CUSTOM FOOTER TEXT]</a:t>
            </a:r>
          </a:p>
        </p:txBody>
      </p:sp>
      <p:sp>
        <p:nvSpPr>
          <p:cNvPr id="6" name="Slide Number Placeholder 5"/>
          <p:cNvSpPr>
            <a:spLocks noGrp="1"/>
          </p:cNvSpPr>
          <p:nvPr>
            <p:ph type="sldNum" sz="quarter" idx="12"/>
          </p:nvPr>
        </p:nvSpPr>
        <p:spPr/>
        <p:txBody>
          <a:bodyPr/>
          <a:lstStyle/>
          <a:p>
            <a:fld id="{8660AA6C-4273-429B-9B6C-9A3C96B88186}" type="slidenum">
              <a:rPr lang="en-US" smtClean="0"/>
              <a:t>‹#›</a:t>
            </a:fld>
            <a:endParaRPr lang="en-US"/>
          </a:p>
        </p:txBody>
      </p:sp>
    </p:spTree>
    <p:extLst>
      <p:ext uri="{BB962C8B-B14F-4D97-AF65-F5344CB8AC3E}">
        <p14:creationId xmlns:p14="http://schemas.microsoft.com/office/powerpoint/2010/main" val="1000322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a:lstStyle/>
          <a:p>
            <a:r>
              <a:rPr lang="en-US"/>
              <a:t>Click to edit Master title style</a:t>
            </a:r>
          </a:p>
        </p:txBody>
      </p:sp>
      <p:sp>
        <p:nvSpPr>
          <p:cNvPr id="3" name="Content Placeholder 2"/>
          <p:cNvSpPr>
            <a:spLocks noGrp="1"/>
          </p:cNvSpPr>
          <p:nvPr>
            <p:ph sz="half" idx="1" hasCustomPrompt="1"/>
          </p:nvPr>
        </p:nvSpPr>
        <p:spPr>
          <a:xfrm>
            <a:off x="651867" y="1260671"/>
            <a:ext cx="3791546" cy="4916292"/>
          </a:xfrm>
        </p:spPr>
        <p:txBody>
          <a:bodyPr lIns="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4700589" y="1260671"/>
            <a:ext cx="4291013" cy="4916292"/>
          </a:xfrm>
        </p:spPr>
        <p:txBody>
          <a:bodyPr lIns="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Footer Placeholder 5"/>
          <p:cNvSpPr>
            <a:spLocks noGrp="1"/>
          </p:cNvSpPr>
          <p:nvPr>
            <p:ph type="ftr" sz="quarter" idx="11"/>
          </p:nvPr>
        </p:nvSpPr>
        <p:spPr/>
        <p:txBody>
          <a:bodyPr/>
          <a:lstStyle/>
          <a:p>
            <a:r>
              <a:rPr lang="en-US"/>
              <a:t>[CLICK INSERT&gt;HEADER &amp; FOOTER TO ADD CUSTOM FOOTER TEXT]</a:t>
            </a:r>
          </a:p>
        </p:txBody>
      </p:sp>
      <p:sp>
        <p:nvSpPr>
          <p:cNvPr id="7" name="Slide Number Placeholder 6"/>
          <p:cNvSpPr>
            <a:spLocks noGrp="1"/>
          </p:cNvSpPr>
          <p:nvPr>
            <p:ph type="sldNum" sz="quarter" idx="12"/>
          </p:nvPr>
        </p:nvSpPr>
        <p:spPr/>
        <p:txBody>
          <a:bodyPr/>
          <a:lstStyle/>
          <a:p>
            <a:fld id="{8660AA6C-4273-429B-9B6C-9A3C96B88186}" type="slidenum">
              <a:rPr lang="en-US" smtClean="0"/>
              <a:t>‹#›</a:t>
            </a:fld>
            <a:endParaRPr lang="en-US"/>
          </a:p>
        </p:txBody>
      </p:sp>
    </p:spTree>
    <p:extLst>
      <p:ext uri="{BB962C8B-B14F-4D97-AF65-F5344CB8AC3E}">
        <p14:creationId xmlns:p14="http://schemas.microsoft.com/office/powerpoint/2010/main" val="236225152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alf Text - RIGHT">
    <p:spTree>
      <p:nvGrpSpPr>
        <p:cNvPr id="1" name=""/>
        <p:cNvGrpSpPr/>
        <p:nvPr/>
      </p:nvGrpSpPr>
      <p:grpSpPr>
        <a:xfrm>
          <a:off x="0" y="0"/>
          <a:ext cx="0" cy="0"/>
          <a:chOff x="0" y="0"/>
          <a:chExt cx="0" cy="0"/>
        </a:xfrm>
      </p:grpSpPr>
      <p:sp>
        <p:nvSpPr>
          <p:cNvPr id="2" name="Title 1"/>
          <p:cNvSpPr>
            <a:spLocks noGrp="1"/>
          </p:cNvSpPr>
          <p:nvPr>
            <p:ph type="title"/>
          </p:nvPr>
        </p:nvSpPr>
        <p:spPr/>
        <p:txBody>
          <a:bodyPr lIns="0"/>
          <a:lstStyle/>
          <a:p>
            <a:r>
              <a:rPr lang="en-US"/>
              <a:t>Click to edit Master title style</a:t>
            </a:r>
          </a:p>
        </p:txBody>
      </p:sp>
      <p:sp>
        <p:nvSpPr>
          <p:cNvPr id="4" name="Content Placeholder 3"/>
          <p:cNvSpPr>
            <a:spLocks noGrp="1"/>
          </p:cNvSpPr>
          <p:nvPr>
            <p:ph sz="half" idx="2" hasCustomPrompt="1"/>
          </p:nvPr>
        </p:nvSpPr>
        <p:spPr>
          <a:xfrm>
            <a:off x="4700588" y="1260671"/>
            <a:ext cx="4237513" cy="4916292"/>
          </a:xfrm>
        </p:spPr>
        <p:txBody>
          <a:bodyPr lIns="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Footer Placeholder 5"/>
          <p:cNvSpPr>
            <a:spLocks noGrp="1"/>
          </p:cNvSpPr>
          <p:nvPr>
            <p:ph type="ftr" sz="quarter" idx="11"/>
          </p:nvPr>
        </p:nvSpPr>
        <p:spPr/>
        <p:txBody>
          <a:bodyPr/>
          <a:lstStyle/>
          <a:p>
            <a:r>
              <a:rPr lang="en-US"/>
              <a:t>[CLICK INSERT&gt;HEADER &amp; FOOTER TO ADD CUSTOM FOOTER TEXT]</a:t>
            </a:r>
          </a:p>
        </p:txBody>
      </p:sp>
      <p:sp>
        <p:nvSpPr>
          <p:cNvPr id="7" name="Slide Number Placeholder 6"/>
          <p:cNvSpPr>
            <a:spLocks noGrp="1"/>
          </p:cNvSpPr>
          <p:nvPr>
            <p:ph type="sldNum" sz="quarter" idx="12"/>
          </p:nvPr>
        </p:nvSpPr>
        <p:spPr/>
        <p:txBody>
          <a:bodyPr/>
          <a:lstStyle/>
          <a:p>
            <a:fld id="{8660AA6C-4273-429B-9B6C-9A3C96B88186}" type="slidenum">
              <a:rPr lang="en-US" smtClean="0"/>
              <a:t>‹#›</a:t>
            </a:fld>
            <a:endParaRPr lang="en-US"/>
          </a:p>
        </p:txBody>
      </p:sp>
    </p:spTree>
    <p:extLst>
      <p:ext uri="{BB962C8B-B14F-4D97-AF65-F5344CB8AC3E}">
        <p14:creationId xmlns:p14="http://schemas.microsoft.com/office/powerpoint/2010/main" val="31025661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alf Text - LEFT">
    <p:spTree>
      <p:nvGrpSpPr>
        <p:cNvPr id="1" name=""/>
        <p:cNvGrpSpPr/>
        <p:nvPr/>
      </p:nvGrpSpPr>
      <p:grpSpPr>
        <a:xfrm>
          <a:off x="0" y="0"/>
          <a:ext cx="0" cy="0"/>
          <a:chOff x="0" y="0"/>
          <a:chExt cx="0" cy="0"/>
        </a:xfrm>
      </p:grpSpPr>
      <p:sp>
        <p:nvSpPr>
          <p:cNvPr id="2" name="Title 1"/>
          <p:cNvSpPr>
            <a:spLocks noGrp="1"/>
          </p:cNvSpPr>
          <p:nvPr>
            <p:ph type="title"/>
          </p:nvPr>
        </p:nvSpPr>
        <p:spPr/>
        <p:txBody>
          <a:bodyPr lIns="0"/>
          <a:lstStyle/>
          <a:p>
            <a:r>
              <a:rPr lang="en-US"/>
              <a:t>Click to edit Master title style</a:t>
            </a:r>
          </a:p>
        </p:txBody>
      </p:sp>
      <p:sp>
        <p:nvSpPr>
          <p:cNvPr id="3" name="Content Placeholder 2"/>
          <p:cNvSpPr>
            <a:spLocks noGrp="1"/>
          </p:cNvSpPr>
          <p:nvPr>
            <p:ph sz="half" idx="1" hasCustomPrompt="1"/>
          </p:nvPr>
        </p:nvSpPr>
        <p:spPr>
          <a:xfrm>
            <a:off x="651867" y="1260671"/>
            <a:ext cx="3920133" cy="4916292"/>
          </a:xfrm>
        </p:spPr>
        <p:txBody>
          <a:bodyPr lIns="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Footer Placeholder 5"/>
          <p:cNvSpPr>
            <a:spLocks noGrp="1"/>
          </p:cNvSpPr>
          <p:nvPr>
            <p:ph type="ftr" sz="quarter" idx="11"/>
          </p:nvPr>
        </p:nvSpPr>
        <p:spPr/>
        <p:txBody>
          <a:bodyPr/>
          <a:lstStyle/>
          <a:p>
            <a:r>
              <a:rPr lang="en-US"/>
              <a:t>[CLICK INSERT&gt;HEADER &amp; FOOTER TO ADD CUSTOM FOOTER TEXT]</a:t>
            </a:r>
          </a:p>
        </p:txBody>
      </p:sp>
      <p:sp>
        <p:nvSpPr>
          <p:cNvPr id="7" name="Slide Number Placeholder 6"/>
          <p:cNvSpPr>
            <a:spLocks noGrp="1"/>
          </p:cNvSpPr>
          <p:nvPr>
            <p:ph type="sldNum" sz="quarter" idx="12"/>
          </p:nvPr>
        </p:nvSpPr>
        <p:spPr/>
        <p:txBody>
          <a:bodyPr/>
          <a:lstStyle/>
          <a:p>
            <a:fld id="{8660AA6C-4273-429B-9B6C-9A3C96B88186}" type="slidenum">
              <a:rPr lang="en-US" smtClean="0"/>
              <a:t>‹#›</a:t>
            </a:fld>
            <a:endParaRPr lang="en-US"/>
          </a:p>
        </p:txBody>
      </p:sp>
    </p:spTree>
    <p:extLst>
      <p:ext uri="{BB962C8B-B14F-4D97-AF65-F5344CB8AC3E}">
        <p14:creationId xmlns:p14="http://schemas.microsoft.com/office/powerpoint/2010/main" val="252459953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lIns="0"/>
          <a:lstStyle/>
          <a:p>
            <a:r>
              <a:rPr lang="en-US"/>
              <a:t>Click to edit Master title style</a:t>
            </a:r>
          </a:p>
        </p:txBody>
      </p:sp>
      <p:sp>
        <p:nvSpPr>
          <p:cNvPr id="3" name="Content Placeholder 2"/>
          <p:cNvSpPr>
            <a:spLocks noGrp="1"/>
          </p:cNvSpPr>
          <p:nvPr>
            <p:ph sz="half" idx="1" hasCustomPrompt="1"/>
          </p:nvPr>
        </p:nvSpPr>
        <p:spPr>
          <a:xfrm>
            <a:off x="651867" y="1876425"/>
            <a:ext cx="3796784" cy="4300540"/>
          </a:xfrm>
        </p:spPr>
        <p:txBody>
          <a:bodyPr lIns="0"/>
          <a:lstStyle>
            <a:lvl1pPr>
              <a:defRPr sz="1200"/>
            </a:lvl1pPr>
            <a:lvl2pPr>
              <a:defRPr sz="900"/>
            </a:lvl2pPr>
            <a:lvl3pPr>
              <a:defRPr sz="788"/>
            </a:lvl3pPr>
            <a:lvl4pPr>
              <a:defRPr sz="750"/>
            </a:lvl4pPr>
            <a:lvl5pPr>
              <a:defRPr sz="675"/>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4695351" y="1876425"/>
            <a:ext cx="4296251" cy="4300540"/>
          </a:xfrm>
        </p:spPr>
        <p:txBody>
          <a:bodyPr lIns="0"/>
          <a:lstStyle>
            <a:lvl1pPr>
              <a:defRPr sz="1200"/>
            </a:lvl1pPr>
            <a:lvl2pPr>
              <a:defRPr sz="900"/>
            </a:lvl2pPr>
            <a:lvl3pPr>
              <a:defRPr sz="788"/>
            </a:lvl3pPr>
            <a:lvl4pPr>
              <a:defRPr sz="750"/>
            </a:lvl4pPr>
            <a:lvl5pPr>
              <a:defRPr sz="675"/>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Footer Placeholder 5"/>
          <p:cNvSpPr>
            <a:spLocks noGrp="1"/>
          </p:cNvSpPr>
          <p:nvPr>
            <p:ph type="ftr" sz="quarter" idx="11"/>
          </p:nvPr>
        </p:nvSpPr>
        <p:spPr/>
        <p:txBody>
          <a:bodyPr/>
          <a:lstStyle/>
          <a:p>
            <a:r>
              <a:rPr lang="en-US"/>
              <a:t>[CLICK INSERT&gt;HEADER &amp; FOOTER TO ADD CUSTOM FOOTER TEXT]</a:t>
            </a:r>
          </a:p>
        </p:txBody>
      </p:sp>
      <p:sp>
        <p:nvSpPr>
          <p:cNvPr id="7" name="Slide Number Placeholder 6"/>
          <p:cNvSpPr>
            <a:spLocks noGrp="1"/>
          </p:cNvSpPr>
          <p:nvPr>
            <p:ph type="sldNum" sz="quarter" idx="12"/>
          </p:nvPr>
        </p:nvSpPr>
        <p:spPr/>
        <p:txBody>
          <a:bodyPr/>
          <a:lstStyle/>
          <a:p>
            <a:fld id="{8660AA6C-4273-429B-9B6C-9A3C96B88186}" type="slidenum">
              <a:rPr lang="en-US" smtClean="0"/>
              <a:t>‹#›</a:t>
            </a:fld>
            <a:endParaRPr lang="en-US"/>
          </a:p>
        </p:txBody>
      </p:sp>
      <p:sp>
        <p:nvSpPr>
          <p:cNvPr id="14" name="Text Placeholder 6"/>
          <p:cNvSpPr>
            <a:spLocks noGrp="1"/>
          </p:cNvSpPr>
          <p:nvPr>
            <p:ph type="body" sz="quarter" idx="15" hasCustomPrompt="1"/>
          </p:nvPr>
        </p:nvSpPr>
        <p:spPr>
          <a:xfrm>
            <a:off x="651866" y="1233689"/>
            <a:ext cx="3796786" cy="485775"/>
          </a:xfrm>
          <a:prstGeom prst="rect">
            <a:avLst/>
          </a:prstGeom>
          <a:ln>
            <a:noFill/>
          </a:ln>
        </p:spPr>
        <p:txBody>
          <a:bodyPr lIns="0" anchor="ctr" anchorCtr="0"/>
          <a:lstStyle>
            <a:lvl1pPr marL="0" indent="0">
              <a:buNone/>
              <a:defRPr sz="1500" b="1"/>
            </a:lvl1pPr>
          </a:lstStyle>
          <a:p>
            <a:pPr lvl="0"/>
            <a:r>
              <a:rPr lang="en-US" dirty="0"/>
              <a:t>Edit Master text styles</a:t>
            </a:r>
          </a:p>
        </p:txBody>
      </p:sp>
      <p:sp>
        <p:nvSpPr>
          <p:cNvPr id="15" name="Text Placeholder 6"/>
          <p:cNvSpPr>
            <a:spLocks noGrp="1"/>
          </p:cNvSpPr>
          <p:nvPr>
            <p:ph type="body" sz="quarter" idx="16" hasCustomPrompt="1"/>
          </p:nvPr>
        </p:nvSpPr>
        <p:spPr>
          <a:xfrm>
            <a:off x="4695349" y="1233689"/>
            <a:ext cx="4296251" cy="485775"/>
          </a:xfrm>
          <a:prstGeom prst="rect">
            <a:avLst/>
          </a:prstGeom>
          <a:ln>
            <a:noFill/>
          </a:ln>
        </p:spPr>
        <p:txBody>
          <a:bodyPr lIns="0" anchor="ctr" anchorCtr="0"/>
          <a:lstStyle>
            <a:lvl1pPr marL="0" indent="0">
              <a:buNone/>
              <a:defRPr sz="1500" b="1"/>
            </a:lvl1pPr>
          </a:lstStyle>
          <a:p>
            <a:pPr lvl="0"/>
            <a:r>
              <a:rPr lang="en-US" dirty="0"/>
              <a:t>Edit Master text styles</a:t>
            </a:r>
          </a:p>
        </p:txBody>
      </p:sp>
    </p:spTree>
    <p:extLst>
      <p:ext uri="{BB962C8B-B14F-4D97-AF65-F5344CB8AC3E}">
        <p14:creationId xmlns:p14="http://schemas.microsoft.com/office/powerpoint/2010/main" val="342971970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 - 2/3: Text Left;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lIns="0"/>
          <a:lstStyle/>
          <a:p>
            <a:r>
              <a:rPr lang="en-US"/>
              <a:t>Click to edit Master title style</a:t>
            </a:r>
          </a:p>
        </p:txBody>
      </p:sp>
      <p:sp>
        <p:nvSpPr>
          <p:cNvPr id="3" name="Content Placeholder 2"/>
          <p:cNvSpPr>
            <a:spLocks noGrp="1"/>
          </p:cNvSpPr>
          <p:nvPr>
            <p:ph sz="half" idx="1" hasCustomPrompt="1"/>
          </p:nvPr>
        </p:nvSpPr>
        <p:spPr>
          <a:xfrm>
            <a:off x="651867" y="1200150"/>
            <a:ext cx="2581275" cy="4976815"/>
          </a:xfrm>
        </p:spPr>
        <p:txBody>
          <a:bodyPr lIns="0"/>
          <a:lstStyle>
            <a:lvl1pPr>
              <a:defRPr sz="1200"/>
            </a:lvl1pPr>
            <a:lvl2pPr>
              <a:defRPr sz="900"/>
            </a:lvl2pPr>
            <a:lvl3pPr>
              <a:defRPr sz="788"/>
            </a:lvl3pPr>
            <a:lvl4pPr>
              <a:defRPr sz="750"/>
            </a:lvl4pPr>
            <a:lvl5pPr>
              <a:defRPr sz="675"/>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3682603" y="1847851"/>
            <a:ext cx="5308999" cy="4329115"/>
          </a:xfrm>
        </p:spPr>
        <p:txBody>
          <a:bodyPr lIns="0"/>
          <a:lstStyle>
            <a:lvl1pPr>
              <a:defRPr sz="1200"/>
            </a:lvl1pPr>
            <a:lvl2pPr>
              <a:defRPr sz="900"/>
            </a:lvl2pPr>
            <a:lvl3pPr>
              <a:defRPr sz="788"/>
            </a:lvl3pPr>
            <a:lvl4pPr>
              <a:defRPr sz="750"/>
            </a:lvl4pPr>
            <a:lvl5pPr>
              <a:defRPr sz="675"/>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Footer Placeholder 5"/>
          <p:cNvSpPr>
            <a:spLocks noGrp="1"/>
          </p:cNvSpPr>
          <p:nvPr>
            <p:ph type="ftr" sz="quarter" idx="11"/>
          </p:nvPr>
        </p:nvSpPr>
        <p:spPr/>
        <p:txBody>
          <a:bodyPr/>
          <a:lstStyle/>
          <a:p>
            <a:r>
              <a:rPr lang="en-US"/>
              <a:t>[CLICK INSERT&gt;HEADER &amp; FOOTER TO ADD CUSTOM FOOTER TEXT]</a:t>
            </a:r>
          </a:p>
        </p:txBody>
      </p:sp>
      <p:sp>
        <p:nvSpPr>
          <p:cNvPr id="7" name="Slide Number Placeholder 6"/>
          <p:cNvSpPr>
            <a:spLocks noGrp="1"/>
          </p:cNvSpPr>
          <p:nvPr>
            <p:ph type="sldNum" sz="quarter" idx="12"/>
          </p:nvPr>
        </p:nvSpPr>
        <p:spPr/>
        <p:txBody>
          <a:bodyPr/>
          <a:lstStyle/>
          <a:p>
            <a:fld id="{8660AA6C-4273-429B-9B6C-9A3C96B88186}" type="slidenum">
              <a:rPr lang="en-US" smtClean="0"/>
              <a:t>‹#›</a:t>
            </a:fld>
            <a:endParaRPr lang="en-US"/>
          </a:p>
        </p:txBody>
      </p:sp>
      <p:sp>
        <p:nvSpPr>
          <p:cNvPr id="15" name="Text Placeholder 6"/>
          <p:cNvSpPr>
            <a:spLocks noGrp="1"/>
          </p:cNvSpPr>
          <p:nvPr>
            <p:ph type="body" sz="quarter" idx="16" hasCustomPrompt="1"/>
          </p:nvPr>
        </p:nvSpPr>
        <p:spPr>
          <a:xfrm>
            <a:off x="3682602" y="1200150"/>
            <a:ext cx="5308999" cy="485775"/>
          </a:xfrm>
          <a:prstGeom prst="rect">
            <a:avLst/>
          </a:prstGeom>
          <a:ln>
            <a:noFill/>
          </a:ln>
        </p:spPr>
        <p:txBody>
          <a:bodyPr lIns="0" anchor="ctr" anchorCtr="0"/>
          <a:lstStyle>
            <a:lvl1pPr marL="0" indent="0">
              <a:buNone/>
              <a:defRPr sz="1500" b="1"/>
            </a:lvl1pPr>
          </a:lstStyle>
          <a:p>
            <a:pPr lvl="0"/>
            <a:r>
              <a:rPr lang="en-US" dirty="0"/>
              <a:t>Edit Master text styles</a:t>
            </a:r>
          </a:p>
        </p:txBody>
      </p:sp>
      <p:cxnSp>
        <p:nvCxnSpPr>
          <p:cNvPr id="9" name="Straight Connector 8"/>
          <p:cNvCxnSpPr>
            <a:cxnSpLocks/>
          </p:cNvCxnSpPr>
          <p:nvPr userDrawn="1"/>
        </p:nvCxnSpPr>
        <p:spPr bwMode="auto">
          <a:xfrm>
            <a:off x="3414118" y="1200150"/>
            <a:ext cx="0" cy="4979989"/>
          </a:xfrm>
          <a:prstGeom prst="line">
            <a:avLst/>
          </a:prstGeom>
          <a:solidFill>
            <a:srgbClr val="DDDDDD"/>
          </a:solidFill>
          <a:ln w="9525" cap="flat" cmpd="sng" algn="ctr">
            <a:solidFill>
              <a:schemeClr val="tx2">
                <a:lumMod val="60000"/>
                <a:lumOff val="40000"/>
              </a:schemeClr>
            </a:solidFill>
            <a:prstDash val="solid"/>
            <a:round/>
            <a:headEnd type="none" w="med" len="med"/>
            <a:tailEnd type="none" w="med" len="med"/>
          </a:ln>
          <a:effectLst/>
        </p:spPr>
      </p:cxnSp>
    </p:spTree>
    <p:extLst>
      <p:ext uri="{BB962C8B-B14F-4D97-AF65-F5344CB8AC3E}">
        <p14:creationId xmlns:p14="http://schemas.microsoft.com/office/powerpoint/2010/main" val="30335111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 - 2/3: Text Left; Content Right-NO RIGHT TITLE">
    <p:spTree>
      <p:nvGrpSpPr>
        <p:cNvPr id="1" name=""/>
        <p:cNvGrpSpPr/>
        <p:nvPr/>
      </p:nvGrpSpPr>
      <p:grpSpPr>
        <a:xfrm>
          <a:off x="0" y="0"/>
          <a:ext cx="0" cy="0"/>
          <a:chOff x="0" y="0"/>
          <a:chExt cx="0" cy="0"/>
        </a:xfrm>
      </p:grpSpPr>
      <p:sp>
        <p:nvSpPr>
          <p:cNvPr id="2" name="Title 1"/>
          <p:cNvSpPr>
            <a:spLocks noGrp="1"/>
          </p:cNvSpPr>
          <p:nvPr>
            <p:ph type="title"/>
          </p:nvPr>
        </p:nvSpPr>
        <p:spPr/>
        <p:txBody>
          <a:bodyPr lIns="0"/>
          <a:lstStyle/>
          <a:p>
            <a:r>
              <a:rPr lang="en-US"/>
              <a:t>Click to edit Master title style</a:t>
            </a:r>
          </a:p>
        </p:txBody>
      </p:sp>
      <p:sp>
        <p:nvSpPr>
          <p:cNvPr id="3" name="Content Placeholder 2"/>
          <p:cNvSpPr>
            <a:spLocks noGrp="1"/>
          </p:cNvSpPr>
          <p:nvPr>
            <p:ph sz="half" idx="1" hasCustomPrompt="1"/>
          </p:nvPr>
        </p:nvSpPr>
        <p:spPr>
          <a:xfrm>
            <a:off x="651867" y="1200150"/>
            <a:ext cx="2581275" cy="4976815"/>
          </a:xfrm>
        </p:spPr>
        <p:txBody>
          <a:bodyPr lIns="0"/>
          <a:lstStyle>
            <a:lvl1pPr>
              <a:defRPr sz="1200"/>
            </a:lvl1pPr>
            <a:lvl2pPr>
              <a:defRPr sz="900"/>
            </a:lvl2pPr>
            <a:lvl3pPr>
              <a:defRPr sz="788"/>
            </a:lvl3pPr>
            <a:lvl4pPr>
              <a:defRPr sz="750"/>
            </a:lvl4pPr>
            <a:lvl5pPr>
              <a:defRPr sz="675"/>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3578938" y="1196977"/>
            <a:ext cx="5412664" cy="4979989"/>
          </a:xfrm>
        </p:spPr>
        <p:txBody>
          <a:bodyPr lIns="0"/>
          <a:lstStyle>
            <a:lvl1pPr>
              <a:defRPr sz="1200"/>
            </a:lvl1pPr>
            <a:lvl2pPr>
              <a:defRPr sz="900"/>
            </a:lvl2pPr>
            <a:lvl3pPr>
              <a:defRPr sz="788"/>
            </a:lvl3pPr>
            <a:lvl4pPr>
              <a:defRPr sz="750"/>
            </a:lvl4pPr>
            <a:lvl5pPr>
              <a:defRPr sz="675"/>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Footer Placeholder 5"/>
          <p:cNvSpPr>
            <a:spLocks noGrp="1"/>
          </p:cNvSpPr>
          <p:nvPr>
            <p:ph type="ftr" sz="quarter" idx="11"/>
          </p:nvPr>
        </p:nvSpPr>
        <p:spPr/>
        <p:txBody>
          <a:bodyPr/>
          <a:lstStyle/>
          <a:p>
            <a:r>
              <a:rPr lang="en-US"/>
              <a:t>[CLICK INSERT&gt;HEADER &amp; FOOTER TO ADD CUSTOM FOOTER TEXT]</a:t>
            </a:r>
          </a:p>
        </p:txBody>
      </p:sp>
      <p:sp>
        <p:nvSpPr>
          <p:cNvPr id="7" name="Slide Number Placeholder 6"/>
          <p:cNvSpPr>
            <a:spLocks noGrp="1"/>
          </p:cNvSpPr>
          <p:nvPr>
            <p:ph type="sldNum" sz="quarter" idx="12"/>
          </p:nvPr>
        </p:nvSpPr>
        <p:spPr/>
        <p:txBody>
          <a:bodyPr/>
          <a:lstStyle/>
          <a:p>
            <a:fld id="{8660AA6C-4273-429B-9B6C-9A3C96B88186}" type="slidenum">
              <a:rPr lang="en-US" smtClean="0"/>
              <a:t>‹#›</a:t>
            </a:fld>
            <a:endParaRPr lang="en-US"/>
          </a:p>
        </p:txBody>
      </p:sp>
      <p:cxnSp>
        <p:nvCxnSpPr>
          <p:cNvPr id="9" name="Straight Connector 8"/>
          <p:cNvCxnSpPr>
            <a:cxnSpLocks/>
          </p:cNvCxnSpPr>
          <p:nvPr userDrawn="1"/>
        </p:nvCxnSpPr>
        <p:spPr bwMode="auto">
          <a:xfrm>
            <a:off x="3414118" y="1200150"/>
            <a:ext cx="0" cy="4979989"/>
          </a:xfrm>
          <a:prstGeom prst="line">
            <a:avLst/>
          </a:prstGeom>
          <a:solidFill>
            <a:srgbClr val="DDDDDD"/>
          </a:solidFill>
          <a:ln w="9525" cap="flat" cmpd="sng" algn="ctr">
            <a:solidFill>
              <a:schemeClr val="tx2">
                <a:lumMod val="60000"/>
                <a:lumOff val="40000"/>
              </a:schemeClr>
            </a:solidFill>
            <a:prstDash val="solid"/>
            <a:round/>
            <a:headEnd type="none" w="med" len="med"/>
            <a:tailEnd type="none" w="med" len="med"/>
          </a:ln>
          <a:effectLst/>
        </p:spPr>
      </p:cxnSp>
    </p:spTree>
    <p:extLst>
      <p:ext uri="{BB962C8B-B14F-4D97-AF65-F5344CB8AC3E}">
        <p14:creationId xmlns:p14="http://schemas.microsoft.com/office/powerpoint/2010/main" val="3898925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arrow Text Left w/ Ima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lIns="0"/>
          <a:lstStyle/>
          <a:p>
            <a:r>
              <a:rPr lang="en-US"/>
              <a:t>Click to edit Master title style</a:t>
            </a:r>
          </a:p>
        </p:txBody>
      </p:sp>
      <p:sp>
        <p:nvSpPr>
          <p:cNvPr id="3" name="Content Placeholder 2"/>
          <p:cNvSpPr>
            <a:spLocks noGrp="1"/>
          </p:cNvSpPr>
          <p:nvPr>
            <p:ph sz="half" idx="1" hasCustomPrompt="1"/>
          </p:nvPr>
        </p:nvSpPr>
        <p:spPr>
          <a:xfrm>
            <a:off x="653058" y="1196975"/>
            <a:ext cx="2581275" cy="4979990"/>
          </a:xfrm>
        </p:spPr>
        <p:txBody>
          <a:bodyPr lIns="0"/>
          <a:lstStyle>
            <a:lvl1pPr>
              <a:defRPr sz="1200"/>
            </a:lvl1pPr>
            <a:lvl2pPr>
              <a:defRPr sz="900"/>
            </a:lvl2pPr>
            <a:lvl3pPr>
              <a:defRPr sz="788"/>
            </a:lvl3pPr>
            <a:lvl4pPr>
              <a:defRPr sz="750"/>
            </a:lvl4pPr>
            <a:lvl5pPr>
              <a:defRPr sz="675"/>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Footer Placeholder 5"/>
          <p:cNvSpPr>
            <a:spLocks noGrp="1"/>
          </p:cNvSpPr>
          <p:nvPr>
            <p:ph type="ftr" sz="quarter" idx="11"/>
          </p:nvPr>
        </p:nvSpPr>
        <p:spPr/>
        <p:txBody>
          <a:bodyPr/>
          <a:lstStyle/>
          <a:p>
            <a:r>
              <a:rPr lang="en-US"/>
              <a:t>[CLICK INSERT&gt;HEADER &amp; FOOTER TO ADD CUSTOM FOOTER TEXT]</a:t>
            </a:r>
          </a:p>
        </p:txBody>
      </p:sp>
      <p:sp>
        <p:nvSpPr>
          <p:cNvPr id="7" name="Slide Number Placeholder 6"/>
          <p:cNvSpPr>
            <a:spLocks noGrp="1"/>
          </p:cNvSpPr>
          <p:nvPr>
            <p:ph type="sldNum" sz="quarter" idx="12"/>
          </p:nvPr>
        </p:nvSpPr>
        <p:spPr/>
        <p:txBody>
          <a:bodyPr/>
          <a:lstStyle/>
          <a:p>
            <a:fld id="{8660AA6C-4273-429B-9B6C-9A3C96B88186}" type="slidenum">
              <a:rPr lang="en-US" smtClean="0"/>
              <a:t>‹#›</a:t>
            </a:fld>
            <a:endParaRPr lang="en-US"/>
          </a:p>
        </p:txBody>
      </p:sp>
      <p:cxnSp>
        <p:nvCxnSpPr>
          <p:cNvPr id="8" name="Straight Connector 7">
            <a:extLst>
              <a:ext uri="{FF2B5EF4-FFF2-40B4-BE49-F238E27FC236}">
                <a16:creationId xmlns:a16="http://schemas.microsoft.com/office/drawing/2014/main" id="{711F4D33-6759-4257-84F5-031BA77BB95E}"/>
              </a:ext>
            </a:extLst>
          </p:cNvPr>
          <p:cNvCxnSpPr>
            <a:cxnSpLocks/>
          </p:cNvCxnSpPr>
          <p:nvPr userDrawn="1"/>
        </p:nvCxnSpPr>
        <p:spPr bwMode="auto">
          <a:xfrm>
            <a:off x="3414118" y="1200150"/>
            <a:ext cx="0" cy="4979989"/>
          </a:xfrm>
          <a:prstGeom prst="line">
            <a:avLst/>
          </a:prstGeom>
          <a:solidFill>
            <a:srgbClr val="DDDDDD"/>
          </a:solidFill>
          <a:ln w="9525" cap="flat" cmpd="sng" algn="ctr">
            <a:solidFill>
              <a:schemeClr val="tx2">
                <a:lumMod val="60000"/>
                <a:lumOff val="40000"/>
              </a:schemeClr>
            </a:solidFill>
            <a:prstDash val="solid"/>
            <a:round/>
            <a:headEnd type="none" w="med" len="med"/>
            <a:tailEnd type="none" w="med" len="med"/>
          </a:ln>
          <a:effectLst/>
        </p:spPr>
      </p:cxnSp>
    </p:spTree>
    <p:extLst>
      <p:ext uri="{BB962C8B-B14F-4D97-AF65-F5344CB8AC3E}">
        <p14:creationId xmlns:p14="http://schemas.microsoft.com/office/powerpoint/2010/main" val="3146190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with Heading LEFT">
    <p:spTree>
      <p:nvGrpSpPr>
        <p:cNvPr id="1" name=""/>
        <p:cNvGrpSpPr/>
        <p:nvPr/>
      </p:nvGrpSpPr>
      <p:grpSpPr>
        <a:xfrm>
          <a:off x="0" y="0"/>
          <a:ext cx="0" cy="0"/>
          <a:chOff x="0" y="0"/>
          <a:chExt cx="0" cy="0"/>
        </a:xfrm>
      </p:grpSpPr>
      <p:sp>
        <p:nvSpPr>
          <p:cNvPr id="2" name="Title 1"/>
          <p:cNvSpPr>
            <a:spLocks noGrp="1"/>
          </p:cNvSpPr>
          <p:nvPr>
            <p:ph type="title"/>
          </p:nvPr>
        </p:nvSpPr>
        <p:spPr/>
        <p:txBody>
          <a:bodyPr lIns="0"/>
          <a:lstStyle/>
          <a:p>
            <a:r>
              <a:rPr lang="en-US"/>
              <a:t>Click to edit Master title style</a:t>
            </a:r>
            <a:endParaRPr lang="en-US" dirty="0"/>
          </a:p>
        </p:txBody>
      </p:sp>
      <p:sp>
        <p:nvSpPr>
          <p:cNvPr id="3" name="Content Placeholder 2"/>
          <p:cNvSpPr>
            <a:spLocks noGrp="1"/>
          </p:cNvSpPr>
          <p:nvPr>
            <p:ph sz="half" idx="1" hasCustomPrompt="1"/>
          </p:nvPr>
        </p:nvSpPr>
        <p:spPr>
          <a:xfrm>
            <a:off x="651868" y="1850509"/>
            <a:ext cx="3920132" cy="4326456"/>
          </a:xfrm>
        </p:spPr>
        <p:txBody>
          <a:bodyPr lIns="0"/>
          <a:lstStyle>
            <a:lvl1pPr>
              <a:defRPr sz="1200"/>
            </a:lvl1pPr>
            <a:lvl2pPr>
              <a:defRPr sz="900"/>
            </a:lvl2pPr>
            <a:lvl3pPr>
              <a:defRPr sz="788"/>
            </a:lvl3pPr>
            <a:lvl4pPr>
              <a:defRPr sz="750"/>
            </a:lvl4pPr>
            <a:lvl5pPr>
              <a:defRPr sz="675"/>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4695350" y="1181100"/>
            <a:ext cx="4296252" cy="4995865"/>
          </a:xfrm>
        </p:spPr>
        <p:txBody>
          <a:bodyPr lIns="0"/>
          <a:lstStyle>
            <a:lvl1pPr>
              <a:defRPr sz="1200"/>
            </a:lvl1pPr>
            <a:lvl2pPr>
              <a:defRPr sz="900"/>
            </a:lvl2pPr>
            <a:lvl3pPr>
              <a:defRPr sz="788"/>
            </a:lvl3pPr>
            <a:lvl4pPr>
              <a:defRPr sz="750"/>
            </a:lvl4pPr>
            <a:lvl5pPr>
              <a:defRPr sz="675"/>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Footer Placeholder 5"/>
          <p:cNvSpPr>
            <a:spLocks noGrp="1"/>
          </p:cNvSpPr>
          <p:nvPr>
            <p:ph type="ftr" sz="quarter" idx="11"/>
          </p:nvPr>
        </p:nvSpPr>
        <p:spPr/>
        <p:txBody>
          <a:bodyPr/>
          <a:lstStyle/>
          <a:p>
            <a:r>
              <a:rPr lang="en-US"/>
              <a:t>[CLICK INSERT&gt;HEADER &amp; FOOTER TO ADD CUSTOM FOOTER TEXT]</a:t>
            </a:r>
          </a:p>
        </p:txBody>
      </p:sp>
      <p:sp>
        <p:nvSpPr>
          <p:cNvPr id="7" name="Slide Number Placeholder 6"/>
          <p:cNvSpPr>
            <a:spLocks noGrp="1"/>
          </p:cNvSpPr>
          <p:nvPr>
            <p:ph type="sldNum" sz="quarter" idx="12"/>
          </p:nvPr>
        </p:nvSpPr>
        <p:spPr/>
        <p:txBody>
          <a:bodyPr/>
          <a:lstStyle/>
          <a:p>
            <a:fld id="{8660AA6C-4273-429B-9B6C-9A3C96B88186}" type="slidenum">
              <a:rPr lang="en-US" smtClean="0"/>
              <a:t>‹#›</a:t>
            </a:fld>
            <a:endParaRPr lang="en-US"/>
          </a:p>
        </p:txBody>
      </p:sp>
      <p:sp>
        <p:nvSpPr>
          <p:cNvPr id="14" name="Text Placeholder 6"/>
          <p:cNvSpPr>
            <a:spLocks noGrp="1"/>
          </p:cNvSpPr>
          <p:nvPr>
            <p:ph type="body" sz="quarter" idx="15" hasCustomPrompt="1"/>
          </p:nvPr>
        </p:nvSpPr>
        <p:spPr>
          <a:xfrm>
            <a:off x="651867" y="1181100"/>
            <a:ext cx="3920133" cy="485775"/>
          </a:xfrm>
          <a:prstGeom prst="rect">
            <a:avLst/>
          </a:prstGeom>
          <a:ln>
            <a:noFill/>
          </a:ln>
        </p:spPr>
        <p:txBody>
          <a:bodyPr lIns="0" anchor="ctr" anchorCtr="0"/>
          <a:lstStyle>
            <a:lvl1pPr marL="0" indent="0">
              <a:buNone/>
              <a:defRPr sz="1500" b="1"/>
            </a:lvl1pPr>
          </a:lstStyle>
          <a:p>
            <a:pPr lvl="0"/>
            <a:r>
              <a:rPr lang="en-US" dirty="0"/>
              <a:t>Edit Master text styles</a:t>
            </a:r>
          </a:p>
        </p:txBody>
      </p:sp>
    </p:spTree>
    <p:extLst>
      <p:ext uri="{BB962C8B-B14F-4D97-AF65-F5344CB8AC3E}">
        <p14:creationId xmlns:p14="http://schemas.microsoft.com/office/powerpoint/2010/main" val="119931574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adrant content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lIns="0"/>
          <a:lstStyle/>
          <a:p>
            <a:r>
              <a:rPr lang="en-US"/>
              <a:t>Click to edit Master title style</a:t>
            </a:r>
            <a:endParaRPr lang="en-US" dirty="0"/>
          </a:p>
        </p:txBody>
      </p:sp>
      <p:sp>
        <p:nvSpPr>
          <p:cNvPr id="6" name="Footer Placeholder 5"/>
          <p:cNvSpPr>
            <a:spLocks noGrp="1"/>
          </p:cNvSpPr>
          <p:nvPr>
            <p:ph type="ftr" sz="quarter" idx="11"/>
          </p:nvPr>
        </p:nvSpPr>
        <p:spPr/>
        <p:txBody>
          <a:bodyPr/>
          <a:lstStyle/>
          <a:p>
            <a:r>
              <a:rPr lang="en-US"/>
              <a:t>[CLICK INSERT&gt;HEADER &amp; FOOTER TO ADD CUSTOM FOOTER TEXT]</a:t>
            </a:r>
          </a:p>
        </p:txBody>
      </p:sp>
      <p:sp>
        <p:nvSpPr>
          <p:cNvPr id="7" name="Slide Number Placeholder 6"/>
          <p:cNvSpPr>
            <a:spLocks noGrp="1"/>
          </p:cNvSpPr>
          <p:nvPr>
            <p:ph type="sldNum" sz="quarter" idx="12"/>
          </p:nvPr>
        </p:nvSpPr>
        <p:spPr/>
        <p:txBody>
          <a:bodyPr/>
          <a:lstStyle/>
          <a:p>
            <a:fld id="{8660AA6C-4273-429B-9B6C-9A3C96B88186}" type="slidenum">
              <a:rPr lang="en-US" smtClean="0"/>
              <a:t>‹#›</a:t>
            </a:fld>
            <a:endParaRPr lang="en-US"/>
          </a:p>
        </p:txBody>
      </p:sp>
      <p:sp>
        <p:nvSpPr>
          <p:cNvPr id="17" name="Content Placeholder 3"/>
          <p:cNvSpPr>
            <a:spLocks noGrp="1"/>
          </p:cNvSpPr>
          <p:nvPr>
            <p:ph sz="half" idx="16"/>
          </p:nvPr>
        </p:nvSpPr>
        <p:spPr>
          <a:xfrm>
            <a:off x="651868" y="1628775"/>
            <a:ext cx="3920132" cy="1971676"/>
          </a:xfrm>
        </p:spPr>
        <p:txBody>
          <a:bodyPr lIns="0"/>
          <a:lstStyle>
            <a:lvl1pPr>
              <a:defRPr sz="1050"/>
            </a:lvl1pPr>
            <a:lvl2pPr>
              <a:defRPr sz="900"/>
            </a:lvl2pPr>
            <a:lvl3pPr>
              <a:defRPr sz="825"/>
            </a:lvl3pPr>
            <a:lvl4pPr>
              <a:defRPr sz="788"/>
            </a:lvl4pPr>
            <a:lvl5pPr>
              <a:defRPr sz="7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p:txBody>
      </p:sp>
      <p:sp>
        <p:nvSpPr>
          <p:cNvPr id="18" name="Content Placeholder 5"/>
          <p:cNvSpPr>
            <a:spLocks noGrp="1"/>
          </p:cNvSpPr>
          <p:nvPr>
            <p:ph sz="quarter" idx="4"/>
          </p:nvPr>
        </p:nvSpPr>
        <p:spPr>
          <a:xfrm>
            <a:off x="4925616" y="1628775"/>
            <a:ext cx="4065986" cy="1971676"/>
          </a:xfrm>
        </p:spPr>
        <p:txBody>
          <a:bodyPr lIns="0"/>
          <a:lstStyle>
            <a:lvl1pPr>
              <a:defRPr sz="1050"/>
            </a:lvl1pPr>
            <a:lvl2pPr>
              <a:defRPr sz="900"/>
            </a:lvl2pPr>
            <a:lvl3pPr>
              <a:defRPr sz="825"/>
            </a:lvl3pPr>
            <a:lvl4pPr>
              <a:defRPr sz="788"/>
            </a:lvl4pPr>
            <a:lvl5pPr>
              <a:defRPr sz="7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2"/>
          <p:cNvSpPr>
            <a:spLocks noGrp="1"/>
          </p:cNvSpPr>
          <p:nvPr>
            <p:ph type="body" idx="17"/>
          </p:nvPr>
        </p:nvSpPr>
        <p:spPr>
          <a:xfrm>
            <a:off x="651866" y="1238249"/>
            <a:ext cx="3920133" cy="390526"/>
          </a:xfrm>
          <a:prstGeom prst="rect">
            <a:avLst/>
          </a:prstGeom>
          <a:solidFill>
            <a:scrgbClr r="0" g="0" b="0">
              <a:alpha val="0"/>
            </a:scrgbClr>
          </a:solidFill>
          <a:ln w="9525" algn="ctr">
            <a:noFill/>
            <a:miter lim="800000"/>
            <a:headEnd/>
            <a:tailEnd/>
          </a:ln>
        </p:spPr>
        <p:txBody>
          <a:bodyPr vert="horz" wrap="square" lIns="0" tIns="45719" rIns="91439" bIns="45719" numCol="1" anchor="ctr" anchorCtr="0" compatLnSpc="1">
            <a:prstTxWarp prst="textNoShape">
              <a:avLst/>
            </a:prstTxWarp>
            <a:noAutofit/>
          </a:bodyPr>
          <a:lstStyle>
            <a:lvl1pPr marL="0" indent="0">
              <a:buNone/>
              <a:defRPr lang="en-US" sz="1350" b="1" dirty="0" smtClean="0">
                <a:solidFill>
                  <a:srgbClr val="005288"/>
                </a:solidFill>
                <a:latin typeface="Arial"/>
              </a:defRPr>
            </a:lvl1pPr>
          </a:lstStyle>
          <a:p>
            <a:pPr marL="126802" lvl="0" indent="-126802"/>
            <a:r>
              <a:rPr lang="en-US"/>
              <a:t>Edit Master text styles</a:t>
            </a:r>
          </a:p>
        </p:txBody>
      </p:sp>
      <p:sp>
        <p:nvSpPr>
          <p:cNvPr id="20" name="Text Placeholder 4"/>
          <p:cNvSpPr>
            <a:spLocks noGrp="1"/>
          </p:cNvSpPr>
          <p:nvPr>
            <p:ph type="body" sz="quarter" idx="3"/>
          </p:nvPr>
        </p:nvSpPr>
        <p:spPr>
          <a:xfrm>
            <a:off x="4913218" y="1238249"/>
            <a:ext cx="4078384" cy="390526"/>
          </a:xfrm>
          <a:prstGeom prst="rect">
            <a:avLst/>
          </a:prstGeom>
          <a:solidFill>
            <a:scrgbClr r="0" g="0" b="0">
              <a:alpha val="0"/>
            </a:scrgbClr>
          </a:solidFill>
          <a:ln w="9525" algn="ctr">
            <a:noFill/>
            <a:miter lim="800000"/>
            <a:headEnd/>
            <a:tailEnd/>
          </a:ln>
        </p:spPr>
        <p:txBody>
          <a:bodyPr vert="horz" wrap="square" lIns="0" tIns="45719" rIns="91439" bIns="45719" numCol="1" anchor="ctr" anchorCtr="0" compatLnSpc="1">
            <a:prstTxWarp prst="textNoShape">
              <a:avLst/>
            </a:prstTxWarp>
            <a:noAutofit/>
          </a:bodyPr>
          <a:lstStyle>
            <a:lvl1pPr marL="0" indent="0">
              <a:buNone/>
              <a:defRPr lang="en-US" sz="1350" b="1" dirty="0" smtClean="0">
                <a:solidFill>
                  <a:srgbClr val="005288"/>
                </a:solidFill>
                <a:latin typeface="Arial"/>
              </a:defRPr>
            </a:lvl1pPr>
          </a:lstStyle>
          <a:p>
            <a:pPr marL="126802" lvl="0" indent="-126802"/>
            <a:r>
              <a:rPr lang="en-US"/>
              <a:t>Edit Master text styles</a:t>
            </a:r>
          </a:p>
        </p:txBody>
      </p:sp>
      <p:sp>
        <p:nvSpPr>
          <p:cNvPr id="21" name="Content Placeholder 3"/>
          <p:cNvSpPr>
            <a:spLocks noGrp="1"/>
          </p:cNvSpPr>
          <p:nvPr>
            <p:ph sz="half" idx="13"/>
          </p:nvPr>
        </p:nvSpPr>
        <p:spPr>
          <a:xfrm>
            <a:off x="651868" y="4204934"/>
            <a:ext cx="3920132" cy="1971676"/>
          </a:xfrm>
        </p:spPr>
        <p:txBody>
          <a:bodyPr lIns="0"/>
          <a:lstStyle>
            <a:lvl1pPr>
              <a:defRPr sz="1050"/>
            </a:lvl1pPr>
            <a:lvl2pPr>
              <a:defRPr sz="900"/>
            </a:lvl2pPr>
            <a:lvl3pPr>
              <a:defRPr sz="825"/>
            </a:lvl3pPr>
            <a:lvl4pPr>
              <a:defRPr sz="788"/>
            </a:lvl4pPr>
            <a:lvl5pPr>
              <a:defRPr sz="7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p:txBody>
      </p:sp>
      <p:sp>
        <p:nvSpPr>
          <p:cNvPr id="22" name="Content Placeholder 5"/>
          <p:cNvSpPr>
            <a:spLocks noGrp="1"/>
          </p:cNvSpPr>
          <p:nvPr>
            <p:ph sz="quarter" idx="14"/>
          </p:nvPr>
        </p:nvSpPr>
        <p:spPr>
          <a:xfrm>
            <a:off x="4925616" y="4204934"/>
            <a:ext cx="4065986" cy="1971676"/>
          </a:xfrm>
        </p:spPr>
        <p:txBody>
          <a:bodyPr lIns="0"/>
          <a:lstStyle>
            <a:lvl1pPr>
              <a:defRPr sz="1050"/>
            </a:lvl1pPr>
            <a:lvl2pPr>
              <a:defRPr sz="900"/>
            </a:lvl2pPr>
            <a:lvl3pPr>
              <a:defRPr sz="825"/>
            </a:lvl3pPr>
            <a:lvl4pPr>
              <a:defRPr sz="788"/>
            </a:lvl4pPr>
            <a:lvl5pPr>
              <a:defRPr sz="7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p:txBody>
      </p:sp>
      <p:sp>
        <p:nvSpPr>
          <p:cNvPr id="23" name="Text Placeholder 2"/>
          <p:cNvSpPr>
            <a:spLocks noGrp="1"/>
          </p:cNvSpPr>
          <p:nvPr>
            <p:ph type="body" idx="18"/>
          </p:nvPr>
        </p:nvSpPr>
        <p:spPr>
          <a:xfrm>
            <a:off x="651866" y="3814408"/>
            <a:ext cx="3920133" cy="390526"/>
          </a:xfrm>
          <a:prstGeom prst="rect">
            <a:avLst/>
          </a:prstGeom>
          <a:solidFill>
            <a:scrgbClr r="0" g="0" b="0">
              <a:alpha val="0"/>
            </a:scrgbClr>
          </a:solidFill>
          <a:ln w="9525" algn="ctr">
            <a:noFill/>
            <a:miter lim="800000"/>
            <a:headEnd/>
            <a:tailEnd/>
          </a:ln>
        </p:spPr>
        <p:txBody>
          <a:bodyPr vert="horz" wrap="square" lIns="0" tIns="45719" rIns="91439" bIns="45719" numCol="1" anchor="ctr" anchorCtr="0" compatLnSpc="1">
            <a:prstTxWarp prst="textNoShape">
              <a:avLst/>
            </a:prstTxWarp>
            <a:noAutofit/>
          </a:bodyPr>
          <a:lstStyle>
            <a:lvl1pPr marL="0" indent="0">
              <a:buNone/>
              <a:defRPr lang="en-US" sz="1350" b="1" dirty="0" smtClean="0">
                <a:solidFill>
                  <a:srgbClr val="005288"/>
                </a:solidFill>
                <a:latin typeface="Arial"/>
              </a:defRPr>
            </a:lvl1pPr>
          </a:lstStyle>
          <a:p>
            <a:pPr marL="126802" lvl="0" indent="-126802"/>
            <a:r>
              <a:rPr lang="en-US"/>
              <a:t>Edit Master text styles</a:t>
            </a:r>
          </a:p>
        </p:txBody>
      </p:sp>
      <p:sp>
        <p:nvSpPr>
          <p:cNvPr id="24" name="Text Placeholder 4"/>
          <p:cNvSpPr>
            <a:spLocks noGrp="1"/>
          </p:cNvSpPr>
          <p:nvPr>
            <p:ph type="body" sz="quarter" idx="19"/>
          </p:nvPr>
        </p:nvSpPr>
        <p:spPr>
          <a:xfrm>
            <a:off x="4913218" y="3814408"/>
            <a:ext cx="4078384" cy="390526"/>
          </a:xfrm>
          <a:prstGeom prst="rect">
            <a:avLst/>
          </a:prstGeom>
          <a:solidFill>
            <a:scrgbClr r="0" g="0" b="0">
              <a:alpha val="0"/>
            </a:scrgbClr>
          </a:solidFill>
          <a:ln w="9525" algn="ctr">
            <a:noFill/>
            <a:miter lim="800000"/>
            <a:headEnd/>
            <a:tailEnd/>
          </a:ln>
        </p:spPr>
        <p:txBody>
          <a:bodyPr vert="horz" wrap="square" lIns="0" tIns="45719" rIns="91439" bIns="45719" numCol="1" anchor="ctr" anchorCtr="0" compatLnSpc="1">
            <a:prstTxWarp prst="textNoShape">
              <a:avLst/>
            </a:prstTxWarp>
            <a:noAutofit/>
          </a:bodyPr>
          <a:lstStyle>
            <a:lvl1pPr marL="0" indent="0">
              <a:buNone/>
              <a:defRPr lang="en-US" sz="1350" b="1" dirty="0" smtClean="0">
                <a:solidFill>
                  <a:srgbClr val="005288"/>
                </a:solidFill>
                <a:latin typeface="Arial"/>
              </a:defRPr>
            </a:lvl1pPr>
          </a:lstStyle>
          <a:p>
            <a:pPr marL="126802" lvl="0" indent="-126802"/>
            <a:r>
              <a:rPr lang="en-US"/>
              <a:t>Edit Master text styles</a:t>
            </a:r>
          </a:p>
        </p:txBody>
      </p:sp>
    </p:spTree>
    <p:extLst>
      <p:ext uri="{BB962C8B-B14F-4D97-AF65-F5344CB8AC3E}">
        <p14:creationId xmlns:p14="http://schemas.microsoft.com/office/powerpoint/2010/main" val="179704732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5/19/2023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24107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adrant content NO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lIns="0"/>
          <a:lstStyle/>
          <a:p>
            <a:r>
              <a:rPr lang="en-US"/>
              <a:t>Click to edit Master title style</a:t>
            </a:r>
            <a:endParaRPr lang="en-US" dirty="0"/>
          </a:p>
        </p:txBody>
      </p:sp>
      <p:sp>
        <p:nvSpPr>
          <p:cNvPr id="6" name="Footer Placeholder 5"/>
          <p:cNvSpPr>
            <a:spLocks noGrp="1"/>
          </p:cNvSpPr>
          <p:nvPr>
            <p:ph type="ftr" sz="quarter" idx="11"/>
          </p:nvPr>
        </p:nvSpPr>
        <p:spPr/>
        <p:txBody>
          <a:bodyPr/>
          <a:lstStyle/>
          <a:p>
            <a:r>
              <a:rPr lang="en-US"/>
              <a:t>[CLICK INSERT&gt;HEADER &amp; FOOTER TO ADD CUSTOM FOOTER TEXT]</a:t>
            </a:r>
          </a:p>
        </p:txBody>
      </p:sp>
      <p:sp>
        <p:nvSpPr>
          <p:cNvPr id="7" name="Slide Number Placeholder 6"/>
          <p:cNvSpPr>
            <a:spLocks noGrp="1"/>
          </p:cNvSpPr>
          <p:nvPr>
            <p:ph type="sldNum" sz="quarter" idx="12"/>
          </p:nvPr>
        </p:nvSpPr>
        <p:spPr/>
        <p:txBody>
          <a:bodyPr/>
          <a:lstStyle/>
          <a:p>
            <a:fld id="{8660AA6C-4273-429B-9B6C-9A3C96B88186}" type="slidenum">
              <a:rPr lang="en-US" smtClean="0"/>
              <a:t>‹#›</a:t>
            </a:fld>
            <a:endParaRPr lang="en-US"/>
          </a:p>
        </p:txBody>
      </p:sp>
      <p:sp>
        <p:nvSpPr>
          <p:cNvPr id="17" name="Content Placeholder 3"/>
          <p:cNvSpPr>
            <a:spLocks noGrp="1"/>
          </p:cNvSpPr>
          <p:nvPr>
            <p:ph sz="half" idx="16"/>
          </p:nvPr>
        </p:nvSpPr>
        <p:spPr>
          <a:xfrm>
            <a:off x="651868" y="1212610"/>
            <a:ext cx="3920132" cy="2428876"/>
          </a:xfrm>
        </p:spPr>
        <p:txBody>
          <a:bodyPr lIns="0"/>
          <a:lstStyle>
            <a:lvl1pPr>
              <a:defRPr sz="1050"/>
            </a:lvl1pPr>
            <a:lvl2pPr>
              <a:defRPr sz="900"/>
            </a:lvl2pPr>
            <a:lvl3pPr>
              <a:defRPr sz="825"/>
            </a:lvl3pPr>
            <a:lvl4pPr>
              <a:defRPr sz="788"/>
            </a:lvl4pPr>
            <a:lvl5pPr>
              <a:defRPr sz="7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p:txBody>
      </p:sp>
      <p:sp>
        <p:nvSpPr>
          <p:cNvPr id="18" name="Content Placeholder 5"/>
          <p:cNvSpPr>
            <a:spLocks noGrp="1"/>
          </p:cNvSpPr>
          <p:nvPr>
            <p:ph sz="quarter" idx="4"/>
          </p:nvPr>
        </p:nvSpPr>
        <p:spPr>
          <a:xfrm>
            <a:off x="4694329" y="1212610"/>
            <a:ext cx="4297273" cy="2428876"/>
          </a:xfrm>
        </p:spPr>
        <p:txBody>
          <a:bodyPr lIns="0"/>
          <a:lstStyle>
            <a:lvl1pPr>
              <a:defRPr sz="1050"/>
            </a:lvl1pPr>
            <a:lvl2pPr>
              <a:defRPr sz="900"/>
            </a:lvl2pPr>
            <a:lvl3pPr>
              <a:defRPr sz="825"/>
            </a:lvl3pPr>
            <a:lvl4pPr>
              <a:defRPr sz="788"/>
            </a:lvl4pPr>
            <a:lvl5pPr>
              <a:defRPr sz="7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p:txBody>
      </p:sp>
      <p:sp>
        <p:nvSpPr>
          <p:cNvPr id="21" name="Content Placeholder 3"/>
          <p:cNvSpPr>
            <a:spLocks noGrp="1"/>
          </p:cNvSpPr>
          <p:nvPr>
            <p:ph sz="half" idx="13"/>
          </p:nvPr>
        </p:nvSpPr>
        <p:spPr>
          <a:xfrm>
            <a:off x="651868" y="3763489"/>
            <a:ext cx="3920132" cy="2428876"/>
          </a:xfrm>
        </p:spPr>
        <p:txBody>
          <a:bodyPr lIns="0"/>
          <a:lstStyle>
            <a:lvl1pPr>
              <a:defRPr sz="1050"/>
            </a:lvl1pPr>
            <a:lvl2pPr>
              <a:defRPr sz="900"/>
            </a:lvl2pPr>
            <a:lvl3pPr>
              <a:defRPr sz="825"/>
            </a:lvl3pPr>
            <a:lvl4pPr>
              <a:defRPr sz="788"/>
            </a:lvl4pPr>
            <a:lvl5pPr>
              <a:defRPr sz="7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p:txBody>
      </p:sp>
      <p:sp>
        <p:nvSpPr>
          <p:cNvPr id="22" name="Content Placeholder 5"/>
          <p:cNvSpPr>
            <a:spLocks noGrp="1"/>
          </p:cNvSpPr>
          <p:nvPr>
            <p:ph sz="quarter" idx="14"/>
          </p:nvPr>
        </p:nvSpPr>
        <p:spPr>
          <a:xfrm>
            <a:off x="4694329" y="3763489"/>
            <a:ext cx="4297273" cy="2428876"/>
          </a:xfrm>
        </p:spPr>
        <p:txBody>
          <a:bodyPr lIns="0"/>
          <a:lstStyle>
            <a:lvl1pPr>
              <a:defRPr sz="1050"/>
            </a:lvl1pPr>
            <a:lvl2pPr>
              <a:defRPr sz="900"/>
            </a:lvl2pPr>
            <a:lvl3pPr>
              <a:defRPr sz="825"/>
            </a:lvl3pPr>
            <a:lvl4pPr>
              <a:defRPr sz="788"/>
            </a:lvl4pPr>
            <a:lvl5pPr>
              <a:defRPr sz="7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1744113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0"/>
          <a:lstStyle/>
          <a:p>
            <a:r>
              <a:rPr lang="en-US"/>
              <a:t>Click to edit Master title style</a:t>
            </a:r>
          </a:p>
        </p:txBody>
      </p:sp>
      <p:sp>
        <p:nvSpPr>
          <p:cNvPr id="4" name="Footer Placeholder 3"/>
          <p:cNvSpPr>
            <a:spLocks noGrp="1"/>
          </p:cNvSpPr>
          <p:nvPr>
            <p:ph type="ftr" sz="quarter" idx="11"/>
          </p:nvPr>
        </p:nvSpPr>
        <p:spPr/>
        <p:txBody>
          <a:bodyPr/>
          <a:lstStyle/>
          <a:p>
            <a:r>
              <a:rPr lang="en-US"/>
              <a:t>[CLICK INSERT&gt;HEADER &amp; FOOTER TO ADD CUSTOM FOOTER TEXT]</a:t>
            </a:r>
          </a:p>
        </p:txBody>
      </p:sp>
      <p:sp>
        <p:nvSpPr>
          <p:cNvPr id="5" name="Slide Number Placeholder 4"/>
          <p:cNvSpPr>
            <a:spLocks noGrp="1"/>
          </p:cNvSpPr>
          <p:nvPr>
            <p:ph type="sldNum" sz="quarter" idx="12"/>
          </p:nvPr>
        </p:nvSpPr>
        <p:spPr/>
        <p:txBody>
          <a:bodyPr/>
          <a:lstStyle/>
          <a:p>
            <a:fld id="{8660AA6C-4273-429B-9B6C-9A3C96B88186}" type="slidenum">
              <a:rPr lang="en-US" smtClean="0"/>
              <a:t>‹#›</a:t>
            </a:fld>
            <a:endParaRPr lang="en-US"/>
          </a:p>
        </p:txBody>
      </p:sp>
    </p:spTree>
    <p:extLst>
      <p:ext uri="{BB962C8B-B14F-4D97-AF65-F5344CB8AC3E}">
        <p14:creationId xmlns:p14="http://schemas.microsoft.com/office/powerpoint/2010/main" val="5772623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Layout for large graphic or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7312B1-1E6B-41BC-9529-A22938B78BB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p:txBody>
          <a:bodyPr lIns="0"/>
          <a:lstStyle/>
          <a:p>
            <a:r>
              <a:rPr lang="en-US"/>
              <a:t>Click to edit Master title style</a:t>
            </a:r>
          </a:p>
        </p:txBody>
      </p:sp>
      <p:sp>
        <p:nvSpPr>
          <p:cNvPr id="4" name="Footer Placeholder 3"/>
          <p:cNvSpPr>
            <a:spLocks noGrp="1"/>
          </p:cNvSpPr>
          <p:nvPr>
            <p:ph type="ftr" sz="quarter" idx="11"/>
          </p:nvPr>
        </p:nvSpPr>
        <p:spPr/>
        <p:txBody>
          <a:bodyPr/>
          <a:lstStyle/>
          <a:p>
            <a:r>
              <a:rPr lang="en-US"/>
              <a:t>[CLICK INSERT&gt;HEADER &amp; FOOTER TO ADD CUSTOM FOOTER TEXT]</a:t>
            </a:r>
          </a:p>
        </p:txBody>
      </p:sp>
      <p:sp>
        <p:nvSpPr>
          <p:cNvPr id="5" name="Slide Number Placeholder 4"/>
          <p:cNvSpPr>
            <a:spLocks noGrp="1"/>
          </p:cNvSpPr>
          <p:nvPr>
            <p:ph type="sldNum" sz="quarter" idx="12"/>
          </p:nvPr>
        </p:nvSpPr>
        <p:spPr/>
        <p:txBody>
          <a:bodyPr/>
          <a:lstStyle/>
          <a:p>
            <a:fld id="{8660AA6C-4273-429B-9B6C-9A3C96B88186}" type="slidenum">
              <a:rPr lang="en-US" smtClean="0"/>
              <a:t>‹#›</a:t>
            </a:fld>
            <a:endParaRPr lang="en-US"/>
          </a:p>
        </p:txBody>
      </p:sp>
      <p:sp>
        <p:nvSpPr>
          <p:cNvPr id="7" name="Picture Placeholder 6">
            <a:extLst>
              <a:ext uri="{FF2B5EF4-FFF2-40B4-BE49-F238E27FC236}">
                <a16:creationId xmlns:a16="http://schemas.microsoft.com/office/drawing/2014/main" id="{B79B43A2-FA53-4D92-9C60-9E55EA6BE38B}"/>
              </a:ext>
            </a:extLst>
          </p:cNvPr>
          <p:cNvSpPr>
            <a:spLocks noGrp="1"/>
          </p:cNvSpPr>
          <p:nvPr>
            <p:ph type="pic" sz="quarter" idx="13"/>
          </p:nvPr>
        </p:nvSpPr>
        <p:spPr>
          <a:xfrm>
            <a:off x="0" y="1047751"/>
            <a:ext cx="9144000" cy="5229225"/>
          </a:xfrm>
        </p:spPr>
        <p:txBody>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34946322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[CLICK INSERT&gt;HEADER &amp; FOOTER TO ADD CUSTOM FOOTER TEXT]</a:t>
            </a:r>
          </a:p>
        </p:txBody>
      </p:sp>
      <p:sp>
        <p:nvSpPr>
          <p:cNvPr id="4" name="Slide Number Placeholder 3"/>
          <p:cNvSpPr>
            <a:spLocks noGrp="1"/>
          </p:cNvSpPr>
          <p:nvPr>
            <p:ph type="sldNum" sz="quarter" idx="12"/>
          </p:nvPr>
        </p:nvSpPr>
        <p:spPr/>
        <p:txBody>
          <a:bodyPr/>
          <a:lstStyle/>
          <a:p>
            <a:fld id="{8660AA6C-4273-429B-9B6C-9A3C96B88186}" type="slidenum">
              <a:rPr lang="en-US" smtClean="0"/>
              <a:t>‹#›</a:t>
            </a:fld>
            <a:endParaRPr lang="en-US"/>
          </a:p>
        </p:txBody>
      </p:sp>
    </p:spTree>
    <p:extLst>
      <p:ext uri="{BB962C8B-B14F-4D97-AF65-F5344CB8AC3E}">
        <p14:creationId xmlns:p14="http://schemas.microsoft.com/office/powerpoint/2010/main" val="24881051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bwMode="auto">
          <a:xfrm>
            <a:off x="0" y="1"/>
            <a:ext cx="9144000" cy="2121552"/>
          </a:xfrm>
          <a:prstGeom prst="rect">
            <a:avLst/>
          </a:prstGeom>
          <a:solidFill>
            <a:srgbClr val="075487"/>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dirty="0">
              <a:ln>
                <a:noFill/>
              </a:ln>
              <a:solidFill>
                <a:schemeClr val="tx1"/>
              </a:solidFill>
              <a:effectLst/>
              <a:latin typeface="Times New Roman" charset="0"/>
            </a:endParaRPr>
          </a:p>
        </p:txBody>
      </p:sp>
      <p:sp>
        <p:nvSpPr>
          <p:cNvPr id="3244" name="Rectangle 172"/>
          <p:cNvSpPr>
            <a:spLocks noGrp="1" noChangeArrowheads="1"/>
          </p:cNvSpPr>
          <p:nvPr>
            <p:ph type="ctrTitle" sz="quarter"/>
          </p:nvPr>
        </p:nvSpPr>
        <p:spPr>
          <a:xfrm>
            <a:off x="353683" y="2596040"/>
            <a:ext cx="8122143" cy="781168"/>
          </a:xfrm>
        </p:spPr>
        <p:txBody>
          <a:bodyPr lIns="92075" tIns="46038" rIns="92075" bIns="46038"/>
          <a:lstStyle>
            <a:lvl1pPr>
              <a:defRPr sz="4200">
                <a:solidFill>
                  <a:srgbClr val="0E4172"/>
                </a:solidFill>
              </a:defRPr>
            </a:lvl1pPr>
          </a:lstStyle>
          <a:p>
            <a:r>
              <a:rPr lang="en-US"/>
              <a:t>Click to edit Master title style</a:t>
            </a:r>
            <a:endParaRPr lang="en-US" dirty="0"/>
          </a:p>
        </p:txBody>
      </p:sp>
      <p:sp>
        <p:nvSpPr>
          <p:cNvPr id="3245" name="Rectangle 173"/>
          <p:cNvSpPr>
            <a:spLocks noGrp="1" noChangeArrowheads="1"/>
          </p:cNvSpPr>
          <p:nvPr>
            <p:ph type="subTitle" sz="quarter" idx="1"/>
          </p:nvPr>
        </p:nvSpPr>
        <p:spPr>
          <a:xfrm>
            <a:off x="366853" y="3523368"/>
            <a:ext cx="6858000" cy="685800"/>
          </a:xfrm>
        </p:spPr>
        <p:txBody>
          <a:bodyPr lIns="92075" tIns="46038" rIns="92075" bIns="46038"/>
          <a:lstStyle>
            <a:lvl1pPr marL="0" indent="0">
              <a:buFont typeface="Symbol" charset="2"/>
              <a:buNone/>
              <a:defRPr sz="2400">
                <a:solidFill>
                  <a:schemeClr val="tx1"/>
                </a:solidFill>
              </a:defRPr>
            </a:lvl1pPr>
          </a:lstStyle>
          <a:p>
            <a:r>
              <a:rPr lang="en-US"/>
              <a:t>Click to edit Master subtitle style</a:t>
            </a:r>
            <a:endParaRPr lang="en-US" dirty="0"/>
          </a:p>
        </p:txBody>
      </p:sp>
      <p:sp>
        <p:nvSpPr>
          <p:cNvPr id="3" name="Rectangle 2"/>
          <p:cNvSpPr/>
          <p:nvPr userDrawn="1"/>
        </p:nvSpPr>
        <p:spPr bwMode="auto">
          <a:xfrm>
            <a:off x="0" y="2250235"/>
            <a:ext cx="9144000" cy="102821"/>
          </a:xfrm>
          <a:prstGeom prst="rect">
            <a:avLst/>
          </a:prstGeom>
          <a:solidFill>
            <a:srgbClr val="D9832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332"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dirty="0">
              <a:ln>
                <a:noFill/>
              </a:ln>
              <a:solidFill>
                <a:schemeClr val="tx1"/>
              </a:solidFill>
              <a:effectLst/>
              <a:latin typeface="Times New Roman"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3680" y="645275"/>
            <a:ext cx="3556000" cy="959692"/>
          </a:xfrm>
          <a:prstGeom prst="rect">
            <a:avLst/>
          </a:prstGeom>
        </p:spPr>
      </p:pic>
    </p:spTree>
    <p:extLst>
      <p:ext uri="{BB962C8B-B14F-4D97-AF65-F5344CB8AC3E}">
        <p14:creationId xmlns:p14="http://schemas.microsoft.com/office/powerpoint/2010/main" val="1971916167"/>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3711" y="300357"/>
            <a:ext cx="8001000" cy="762000"/>
          </a:xfrm>
        </p:spPr>
        <p:txBody>
          <a:bodyPr/>
          <a:lstStyle>
            <a:lvl1pPr>
              <a:defRPr>
                <a:solidFill>
                  <a:srgbClr val="0E4172"/>
                </a:solidFill>
              </a:defRPr>
            </a:lvl1pPr>
          </a:lstStyle>
          <a:p>
            <a:r>
              <a:rPr lang="en-US" dirty="0"/>
              <a:t>Click to edit Master title style</a:t>
            </a:r>
          </a:p>
        </p:txBody>
      </p:sp>
      <p:sp>
        <p:nvSpPr>
          <p:cNvPr id="3" name="Content Placeholder 2"/>
          <p:cNvSpPr>
            <a:spLocks noGrp="1"/>
          </p:cNvSpPr>
          <p:nvPr>
            <p:ph idx="1"/>
          </p:nvPr>
        </p:nvSpPr>
        <p:spPr>
          <a:xfrm>
            <a:off x="266700" y="1218179"/>
            <a:ext cx="8001000" cy="4043363"/>
          </a:xfrm>
        </p:spPr>
        <p:txBody>
          <a:bodyPr/>
          <a:lstStyle>
            <a:lvl1pPr marL="228584" indent="-228584">
              <a:buFont typeface="Arial"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51"/>
          <p:cNvSpPr>
            <a:spLocks noGrp="1" noChangeArrowheads="1"/>
          </p:cNvSpPr>
          <p:nvPr>
            <p:ph type="sldNum" sz="quarter" idx="10"/>
          </p:nvPr>
        </p:nvSpPr>
        <p:spPr>
          <a:xfrm>
            <a:off x="8534401" y="6394708"/>
            <a:ext cx="398763" cy="288925"/>
          </a:xfrm>
          <a:ln/>
        </p:spPr>
        <p:txBody>
          <a:bodyPr/>
          <a:lstStyle>
            <a:lvl1pPr>
              <a:defRPr i="0"/>
            </a:lvl1pPr>
          </a:lstStyle>
          <a:p>
            <a:pPr>
              <a:defRPr/>
            </a:pPr>
            <a:fld id="{70487D04-C7B9-475E-BA4A-C5C0136C287C}" type="slidenum">
              <a:rPr lang="en-US" smtClean="0"/>
              <a:pPr>
                <a:defRPr/>
              </a:pPr>
              <a:t>‹#›</a:t>
            </a:fld>
            <a:endParaRPr lang="en-US" dirty="0"/>
          </a:p>
        </p:txBody>
      </p:sp>
    </p:spTree>
    <p:extLst>
      <p:ext uri="{BB962C8B-B14F-4D97-AF65-F5344CB8AC3E}">
        <p14:creationId xmlns:p14="http://schemas.microsoft.com/office/powerpoint/2010/main" val="2990654601"/>
      </p:ext>
    </p:extLst>
  </p:cSld>
  <p:clrMapOvr>
    <a:masterClrMapping/>
  </p:clrMapOvr>
  <p:extLst>
    <p:ext uri="{DCECCB84-F9BA-43D5-87BE-67443E8EF086}">
      <p15:sldGuideLst xmlns:p15="http://schemas.microsoft.com/office/powerpoint/2012/main">
        <p15:guide id="1" pos="4176">
          <p15:clr>
            <a:srgbClr val="FBAE40"/>
          </p15:clr>
        </p15:guide>
        <p15:guide id="2" orient="horz" pos="2868">
          <p15:clr>
            <a:srgbClr val="FBAE40"/>
          </p15:clr>
        </p15:guide>
        <p15:guide id="4" orient="horz" pos="1620">
          <p15:clr>
            <a:srgbClr val="FBAE40"/>
          </p15:clr>
        </p15:guide>
        <p15:guide id="5"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6435" y="290456"/>
            <a:ext cx="8001000" cy="762000"/>
          </a:xfrm>
        </p:spPr>
        <p:txBody>
          <a:bodyPr/>
          <a:lstStyle>
            <a:lvl1pPr>
              <a:defRPr sz="2800">
                <a:solidFill>
                  <a:srgbClr val="075285"/>
                </a:solidFill>
              </a:defRPr>
            </a:lvl1pPr>
          </a:lstStyle>
          <a:p>
            <a:r>
              <a:rPr lang="en-US" dirty="0"/>
              <a:t>Click to edit Master title style</a:t>
            </a:r>
          </a:p>
        </p:txBody>
      </p:sp>
      <p:sp>
        <p:nvSpPr>
          <p:cNvPr id="3" name="Content Placeholder 2"/>
          <p:cNvSpPr>
            <a:spLocks noGrp="1"/>
          </p:cNvSpPr>
          <p:nvPr>
            <p:ph sz="half" idx="1"/>
          </p:nvPr>
        </p:nvSpPr>
        <p:spPr>
          <a:xfrm>
            <a:off x="455615" y="1248329"/>
            <a:ext cx="3924300" cy="4043363"/>
          </a:xfrm>
        </p:spPr>
        <p:txBody>
          <a:bodyPr/>
          <a:lstStyle>
            <a:lvl1pPr>
              <a:defRPr sz="2000"/>
            </a:lvl1pPr>
            <a:lvl2pPr>
              <a:defRPr sz="20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747487" y="1248329"/>
            <a:ext cx="3924300" cy="4043363"/>
          </a:xfrm>
        </p:spPr>
        <p:txBody>
          <a:bodyPr/>
          <a:lstStyle>
            <a:lvl1pPr>
              <a:defRPr sz="2000"/>
            </a:lvl1pPr>
            <a:lvl2pPr>
              <a:defRPr sz="20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Rectangle 151"/>
          <p:cNvSpPr>
            <a:spLocks noGrp="1" noChangeArrowheads="1"/>
          </p:cNvSpPr>
          <p:nvPr>
            <p:ph type="sldNum" sz="quarter" idx="10"/>
          </p:nvPr>
        </p:nvSpPr>
        <p:spPr>
          <a:ln/>
        </p:spPr>
        <p:txBody>
          <a:bodyPr/>
          <a:lstStyle>
            <a:lvl1pPr>
              <a:defRPr/>
            </a:lvl1pPr>
          </a:lstStyle>
          <a:p>
            <a:pPr>
              <a:defRPr/>
            </a:pPr>
            <a:fld id="{4DBC5E77-6133-4C53-BD8F-117ABB9B7506}" type="slidenum">
              <a:rPr lang="en-US"/>
              <a:pPr>
                <a:defRPr/>
              </a:pPr>
              <a:t>‹#›</a:t>
            </a:fld>
            <a:endParaRPr lang="en-US" dirty="0"/>
          </a:p>
        </p:txBody>
      </p:sp>
    </p:spTree>
    <p:extLst>
      <p:ext uri="{BB962C8B-B14F-4D97-AF65-F5344CB8AC3E}">
        <p14:creationId xmlns:p14="http://schemas.microsoft.com/office/powerpoint/2010/main" val="1196494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4392" y="291391"/>
            <a:ext cx="8001000" cy="762000"/>
          </a:xfrm>
        </p:spPr>
        <p:txBody>
          <a:bodyPr/>
          <a:lstStyle/>
          <a:p>
            <a:r>
              <a:rPr lang="en-US"/>
              <a:t>Click to edit Master title style</a:t>
            </a:r>
            <a:endParaRPr lang="en-US" dirty="0"/>
          </a:p>
        </p:txBody>
      </p:sp>
      <p:sp>
        <p:nvSpPr>
          <p:cNvPr id="3" name="Rectangle 151"/>
          <p:cNvSpPr>
            <a:spLocks noGrp="1" noChangeArrowheads="1"/>
          </p:cNvSpPr>
          <p:nvPr>
            <p:ph type="sldNum" sz="quarter" idx="10"/>
          </p:nvPr>
        </p:nvSpPr>
        <p:spPr>
          <a:ln/>
        </p:spPr>
        <p:txBody>
          <a:bodyPr/>
          <a:lstStyle>
            <a:lvl1pPr>
              <a:defRPr/>
            </a:lvl1pPr>
          </a:lstStyle>
          <a:p>
            <a:pPr>
              <a:defRPr/>
            </a:pPr>
            <a:fld id="{6B1FFC24-2618-466E-923D-381CBC98C5B2}" type="slidenum">
              <a:rPr lang="en-US"/>
              <a:pPr>
                <a:defRPr/>
              </a:pPr>
              <a:t>‹#›</a:t>
            </a:fld>
            <a:endParaRPr lang="en-US" dirty="0"/>
          </a:p>
        </p:txBody>
      </p:sp>
    </p:spTree>
    <p:extLst>
      <p:ext uri="{BB962C8B-B14F-4D97-AF65-F5344CB8AC3E}">
        <p14:creationId xmlns:p14="http://schemas.microsoft.com/office/powerpoint/2010/main" val="2151669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1"/>
          <p:cNvSpPr>
            <a:spLocks noGrp="1" noChangeArrowheads="1"/>
          </p:cNvSpPr>
          <p:nvPr>
            <p:ph type="sldNum" sz="quarter" idx="10"/>
          </p:nvPr>
        </p:nvSpPr>
        <p:spPr>
          <a:ln/>
        </p:spPr>
        <p:txBody>
          <a:bodyPr/>
          <a:lstStyle>
            <a:lvl1pPr>
              <a:defRPr/>
            </a:lvl1pPr>
          </a:lstStyle>
          <a:p>
            <a:pPr>
              <a:defRPr/>
            </a:pPr>
            <a:fld id="{186AF962-131E-4045-B6AD-50035764141E}" type="slidenum">
              <a:rPr lang="en-US"/>
              <a:pPr>
                <a:defRPr/>
              </a:pPr>
              <a:t>‹#›</a:t>
            </a:fld>
            <a:endParaRPr lang="en-US" dirty="0"/>
          </a:p>
        </p:txBody>
      </p:sp>
    </p:spTree>
    <p:extLst>
      <p:ext uri="{BB962C8B-B14F-4D97-AF65-F5344CB8AC3E}">
        <p14:creationId xmlns:p14="http://schemas.microsoft.com/office/powerpoint/2010/main" val="15390904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B6BB17F4-25B9-482C-9E0A-1A838E62EC0B}" type="slidenum">
              <a:rPr lang="en-US" smtClean="0"/>
              <a:pPr>
                <a:defRPr/>
              </a:pPr>
              <a:t>‹#›</a:t>
            </a:fld>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41179" y="2603929"/>
            <a:ext cx="5373677" cy="1439619"/>
          </a:xfrm>
          <a:prstGeom prst="rect">
            <a:avLst/>
          </a:prstGeom>
        </p:spPr>
      </p:pic>
    </p:spTree>
    <p:extLst>
      <p:ext uri="{BB962C8B-B14F-4D97-AF65-F5344CB8AC3E}">
        <p14:creationId xmlns:p14="http://schemas.microsoft.com/office/powerpoint/2010/main" val="4232914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5/19/2023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85181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80062" y="1373187"/>
            <a:ext cx="4037409" cy="476251"/>
          </a:xfrm>
        </p:spPr>
        <p:txBody>
          <a:bodyPr anchor="b"/>
          <a:lstStyle>
            <a:lvl1pPr marL="0" indent="0">
              <a:buNone/>
              <a:defRPr sz="1800" b="0" i="0">
                <a:latin typeface="Arial" panose="020B0604020202020204" pitchFamily="34" charset="0"/>
                <a:ea typeface="Arial" panose="020B0604020202020204" pitchFamily="34" charset="0"/>
                <a:cs typeface="Arial" panose="020B0604020202020204" pitchFamily="34" charset="0"/>
              </a:defRPr>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dirty="0"/>
              <a:t>Click to edit Subtitle</a:t>
            </a:r>
          </a:p>
        </p:txBody>
      </p:sp>
      <p:sp>
        <p:nvSpPr>
          <p:cNvPr id="4" name="Content Placeholder 3"/>
          <p:cNvSpPr>
            <a:spLocks noGrp="1"/>
          </p:cNvSpPr>
          <p:nvPr>
            <p:ph sz="half" idx="2"/>
          </p:nvPr>
        </p:nvSpPr>
        <p:spPr>
          <a:xfrm>
            <a:off x="480062" y="2071693"/>
            <a:ext cx="4037409"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627961" y="1373187"/>
            <a:ext cx="4040983" cy="476251"/>
          </a:xfrm>
        </p:spPr>
        <p:txBody>
          <a:bodyPr anchor="b"/>
          <a:lstStyle>
            <a:lvl1pPr marL="0" indent="0">
              <a:buNone/>
              <a:defRPr sz="1800" b="0" i="0">
                <a:latin typeface="Arial" panose="020B0604020202020204" pitchFamily="34" charset="0"/>
                <a:ea typeface="Arial" panose="020B0604020202020204" pitchFamily="34" charset="0"/>
                <a:cs typeface="Arial" panose="020B0604020202020204" pitchFamily="34" charset="0"/>
              </a:defRPr>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dirty="0"/>
              <a:t>Click to edit Subtitle</a:t>
            </a:r>
          </a:p>
        </p:txBody>
      </p:sp>
      <p:sp>
        <p:nvSpPr>
          <p:cNvPr id="6" name="Content Placeholder 5"/>
          <p:cNvSpPr>
            <a:spLocks noGrp="1"/>
          </p:cNvSpPr>
          <p:nvPr>
            <p:ph sz="quarter" idx="4"/>
          </p:nvPr>
        </p:nvSpPr>
        <p:spPr>
          <a:xfrm>
            <a:off x="4627961" y="2071693"/>
            <a:ext cx="4040983"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480060" y="0"/>
            <a:ext cx="8208168" cy="1047749"/>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Tree>
    <p:extLst>
      <p:ext uri="{BB962C8B-B14F-4D97-AF65-F5344CB8AC3E}">
        <p14:creationId xmlns:p14="http://schemas.microsoft.com/office/powerpoint/2010/main" val="38227230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bwMode="auto">
          <a:xfrm>
            <a:off x="0" y="1"/>
            <a:ext cx="9144000" cy="2121552"/>
          </a:xfrm>
          <a:prstGeom prst="rect">
            <a:avLst/>
          </a:prstGeom>
          <a:solidFill>
            <a:srgbClr val="075487"/>
          </a:solidFill>
          <a:ln w="12700" cap="flat" cmpd="sng" algn="ctr">
            <a:noFill/>
            <a:prstDash val="solid"/>
            <a:round/>
            <a:headEnd type="none" w="sm" len="sm"/>
            <a:tailEnd type="none" w="sm" len="sm"/>
          </a:ln>
          <a:effectLst/>
        </p:spPr>
        <p:txBody>
          <a:bodyPr vert="horz" wrap="square" lIns="68580" tIns="34291" rIns="68580" bIns="34291"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500" b="0" i="1" u="none" strike="noStrike" cap="none" normalizeH="0" baseline="0" dirty="0">
              <a:ln>
                <a:noFill/>
              </a:ln>
              <a:solidFill>
                <a:schemeClr val="tx1"/>
              </a:solidFill>
              <a:effectLst/>
              <a:latin typeface="Times New Roman" charset="0"/>
            </a:endParaRPr>
          </a:p>
        </p:txBody>
      </p:sp>
      <p:sp>
        <p:nvSpPr>
          <p:cNvPr id="3244" name="Rectangle 172"/>
          <p:cNvSpPr>
            <a:spLocks noGrp="1" noChangeArrowheads="1"/>
          </p:cNvSpPr>
          <p:nvPr>
            <p:ph type="ctrTitle" sz="quarter"/>
          </p:nvPr>
        </p:nvSpPr>
        <p:spPr>
          <a:xfrm>
            <a:off x="353682" y="2596040"/>
            <a:ext cx="8122143" cy="781168"/>
          </a:xfrm>
        </p:spPr>
        <p:txBody>
          <a:bodyPr lIns="92075" tIns="46038" rIns="92075" bIns="46038"/>
          <a:lstStyle>
            <a:lvl1pPr>
              <a:defRPr sz="3151">
                <a:solidFill>
                  <a:srgbClr val="0E4172"/>
                </a:solidFill>
              </a:defRPr>
            </a:lvl1pPr>
          </a:lstStyle>
          <a:p>
            <a:r>
              <a:rPr lang="en-US"/>
              <a:t>Click to edit Master title style</a:t>
            </a:r>
            <a:endParaRPr lang="en-US" dirty="0"/>
          </a:p>
        </p:txBody>
      </p:sp>
      <p:sp>
        <p:nvSpPr>
          <p:cNvPr id="3245" name="Rectangle 173"/>
          <p:cNvSpPr>
            <a:spLocks noGrp="1" noChangeArrowheads="1"/>
          </p:cNvSpPr>
          <p:nvPr>
            <p:ph type="subTitle" sz="quarter" idx="1"/>
          </p:nvPr>
        </p:nvSpPr>
        <p:spPr>
          <a:xfrm>
            <a:off x="366853" y="3523368"/>
            <a:ext cx="6858000" cy="685800"/>
          </a:xfrm>
        </p:spPr>
        <p:txBody>
          <a:bodyPr lIns="92075" tIns="46038" rIns="92075" bIns="46038"/>
          <a:lstStyle>
            <a:lvl1pPr marL="0" indent="0">
              <a:buFont typeface="Symbol" charset="2"/>
              <a:buNone/>
              <a:defRPr sz="1800">
                <a:solidFill>
                  <a:schemeClr val="tx1"/>
                </a:solidFill>
              </a:defRPr>
            </a:lvl1pPr>
          </a:lstStyle>
          <a:p>
            <a:r>
              <a:rPr lang="en-US"/>
              <a:t>Click to edit Master subtitle style</a:t>
            </a:r>
            <a:endParaRPr lang="en-US" dirty="0"/>
          </a:p>
        </p:txBody>
      </p:sp>
      <p:sp>
        <p:nvSpPr>
          <p:cNvPr id="3" name="Rectangle 2"/>
          <p:cNvSpPr/>
          <p:nvPr userDrawn="1"/>
        </p:nvSpPr>
        <p:spPr bwMode="auto">
          <a:xfrm>
            <a:off x="0" y="2250236"/>
            <a:ext cx="9144000" cy="102821"/>
          </a:xfrm>
          <a:prstGeom prst="rect">
            <a:avLst/>
          </a:prstGeom>
          <a:solidFill>
            <a:srgbClr val="D98329"/>
          </a:solidFill>
          <a:ln w="12700" cap="flat" cmpd="sng" algn="ctr">
            <a:noFill/>
            <a:prstDash val="solid"/>
            <a:round/>
            <a:headEnd type="none" w="sm" len="sm"/>
            <a:tailEnd type="none" w="sm" len="sm"/>
          </a:ln>
          <a:effectLst/>
        </p:spPr>
        <p:txBody>
          <a:bodyPr vert="horz" wrap="square" lIns="68580" tIns="34291" rIns="68580" bIns="34291" numCol="1" rtlCol="0" anchor="t" anchorCtr="0" compatLnSpc="1">
            <a:prstTxWarp prst="textNoShape">
              <a:avLst/>
            </a:prstTxWarp>
          </a:bodyPr>
          <a:lstStyle/>
          <a:p>
            <a:pPr marL="0" marR="0" indent="0" algn="l" defTabSz="685766" rtl="0" eaLnBrk="0" fontAlgn="base" latinLnBrk="0" hangingPunct="0">
              <a:lnSpc>
                <a:spcPct val="100000"/>
              </a:lnSpc>
              <a:spcBef>
                <a:spcPct val="0"/>
              </a:spcBef>
              <a:spcAft>
                <a:spcPct val="0"/>
              </a:spcAft>
              <a:buClrTx/>
              <a:buSzTx/>
              <a:buFontTx/>
              <a:buNone/>
              <a:tabLst/>
            </a:pPr>
            <a:endParaRPr kumimoji="0" lang="en-US" sz="1500" b="0" i="1" u="none" strike="noStrike" cap="none" normalizeH="0" baseline="0" dirty="0">
              <a:ln>
                <a:noFill/>
              </a:ln>
              <a:solidFill>
                <a:schemeClr val="tx1"/>
              </a:solidFill>
              <a:effectLst/>
              <a:latin typeface="Times New Roman"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6856" y="656524"/>
            <a:ext cx="3143169" cy="808507"/>
          </a:xfrm>
          <a:prstGeom prst="rect">
            <a:avLst/>
          </a:prstGeom>
        </p:spPr>
      </p:pic>
    </p:spTree>
    <p:extLst>
      <p:ext uri="{BB962C8B-B14F-4D97-AF65-F5344CB8AC3E}">
        <p14:creationId xmlns:p14="http://schemas.microsoft.com/office/powerpoint/2010/main" val="4055284787"/>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300357"/>
            <a:ext cx="8001000" cy="762000"/>
          </a:xfrm>
        </p:spPr>
        <p:txBody>
          <a:bodyPr/>
          <a:lstStyle/>
          <a:p>
            <a:r>
              <a:rPr lang="en-US"/>
              <a:t>Click to edit Master title style</a:t>
            </a:r>
            <a:endParaRPr lang="en-US" dirty="0"/>
          </a:p>
        </p:txBody>
      </p:sp>
      <p:sp>
        <p:nvSpPr>
          <p:cNvPr id="3" name="Content Placeholder 2"/>
          <p:cNvSpPr>
            <a:spLocks noGrp="1"/>
          </p:cNvSpPr>
          <p:nvPr>
            <p:ph idx="1"/>
          </p:nvPr>
        </p:nvSpPr>
        <p:spPr>
          <a:xfrm>
            <a:off x="455613" y="1176851"/>
            <a:ext cx="8001000" cy="4043363"/>
          </a:xfrm>
        </p:spPr>
        <p:txBody>
          <a:bodyPr/>
          <a:lstStyle>
            <a:lvl1pPr marL="171442" indent="-171442">
              <a:buFont typeface="Arial"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51"/>
          <p:cNvSpPr>
            <a:spLocks noGrp="1" noChangeArrowheads="1"/>
          </p:cNvSpPr>
          <p:nvPr>
            <p:ph type="sldNum" sz="quarter" idx="10"/>
          </p:nvPr>
        </p:nvSpPr>
        <p:spPr>
          <a:ln/>
        </p:spPr>
        <p:txBody>
          <a:bodyPr/>
          <a:lstStyle>
            <a:lvl1pPr>
              <a:defRPr i="0"/>
            </a:lvl1pPr>
          </a:lstStyle>
          <a:p>
            <a:pPr>
              <a:defRPr/>
            </a:pPr>
            <a:fld id="{70487D04-C7B9-475E-BA4A-C5C0136C287C}" type="slidenum">
              <a:rPr lang="en-US" smtClean="0"/>
              <a:pPr>
                <a:defRPr/>
              </a:pPr>
              <a:t>‹#›</a:t>
            </a:fld>
            <a:endParaRPr lang="en-US" dirty="0"/>
          </a:p>
        </p:txBody>
      </p:sp>
    </p:spTree>
    <p:extLst>
      <p:ext uri="{BB962C8B-B14F-4D97-AF65-F5344CB8AC3E}">
        <p14:creationId xmlns:p14="http://schemas.microsoft.com/office/powerpoint/2010/main" val="13276245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5403" y="290456"/>
            <a:ext cx="8001000" cy="762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5614" y="1248331"/>
            <a:ext cx="3924300" cy="4043363"/>
          </a:xfrm>
        </p:spPr>
        <p:txBody>
          <a:bodyPr/>
          <a:lstStyle>
            <a:lvl1pPr>
              <a:defRPr sz="1500"/>
            </a:lvl1pPr>
            <a:lvl2pPr>
              <a:defRPr sz="1500"/>
            </a:lvl2pPr>
            <a:lvl3pPr>
              <a:defRPr sz="12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747486" y="1248331"/>
            <a:ext cx="3924300" cy="4043363"/>
          </a:xfrm>
        </p:spPr>
        <p:txBody>
          <a:bodyPr/>
          <a:lstStyle>
            <a:lvl1pPr>
              <a:defRPr sz="1500"/>
            </a:lvl1pPr>
            <a:lvl2pPr>
              <a:defRPr sz="1500"/>
            </a:lvl2pPr>
            <a:lvl3pPr>
              <a:defRPr sz="12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p:txBody>
      </p:sp>
      <p:sp>
        <p:nvSpPr>
          <p:cNvPr id="5" name="Rectangle 151"/>
          <p:cNvSpPr>
            <a:spLocks noGrp="1" noChangeArrowheads="1"/>
          </p:cNvSpPr>
          <p:nvPr>
            <p:ph type="sldNum" sz="quarter" idx="10"/>
          </p:nvPr>
        </p:nvSpPr>
        <p:spPr>
          <a:ln/>
        </p:spPr>
        <p:txBody>
          <a:bodyPr/>
          <a:lstStyle>
            <a:lvl1pPr>
              <a:defRPr/>
            </a:lvl1pPr>
          </a:lstStyle>
          <a:p>
            <a:pPr>
              <a:defRPr/>
            </a:pPr>
            <a:fld id="{4DBC5E77-6133-4C53-BD8F-117ABB9B7506}" type="slidenum">
              <a:rPr lang="en-US"/>
              <a:pPr>
                <a:defRPr/>
              </a:pPr>
              <a:t>‹#›</a:t>
            </a:fld>
            <a:endParaRPr lang="en-US" dirty="0"/>
          </a:p>
        </p:txBody>
      </p:sp>
    </p:spTree>
    <p:extLst>
      <p:ext uri="{BB962C8B-B14F-4D97-AF65-F5344CB8AC3E}">
        <p14:creationId xmlns:p14="http://schemas.microsoft.com/office/powerpoint/2010/main" val="18734444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5613" y="291391"/>
            <a:ext cx="8001000" cy="762000"/>
          </a:xfrm>
        </p:spPr>
        <p:txBody>
          <a:bodyPr/>
          <a:lstStyle/>
          <a:p>
            <a:r>
              <a:rPr lang="en-US"/>
              <a:t>Click to edit Master title style</a:t>
            </a:r>
            <a:endParaRPr lang="en-US" dirty="0"/>
          </a:p>
        </p:txBody>
      </p:sp>
      <p:sp>
        <p:nvSpPr>
          <p:cNvPr id="3" name="Rectangle 151"/>
          <p:cNvSpPr>
            <a:spLocks noGrp="1" noChangeArrowheads="1"/>
          </p:cNvSpPr>
          <p:nvPr>
            <p:ph type="sldNum" sz="quarter" idx="10"/>
          </p:nvPr>
        </p:nvSpPr>
        <p:spPr>
          <a:ln/>
        </p:spPr>
        <p:txBody>
          <a:bodyPr/>
          <a:lstStyle>
            <a:lvl1pPr>
              <a:defRPr/>
            </a:lvl1pPr>
          </a:lstStyle>
          <a:p>
            <a:pPr>
              <a:defRPr/>
            </a:pPr>
            <a:fld id="{6B1FFC24-2618-466E-923D-381CBC98C5B2}" type="slidenum">
              <a:rPr lang="en-US"/>
              <a:pPr>
                <a:defRPr/>
              </a:pPr>
              <a:t>‹#›</a:t>
            </a:fld>
            <a:endParaRPr lang="en-US" dirty="0"/>
          </a:p>
        </p:txBody>
      </p:sp>
    </p:spTree>
    <p:extLst>
      <p:ext uri="{BB962C8B-B14F-4D97-AF65-F5344CB8AC3E}">
        <p14:creationId xmlns:p14="http://schemas.microsoft.com/office/powerpoint/2010/main" val="1691634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1"/>
          <p:cNvSpPr>
            <a:spLocks noGrp="1" noChangeArrowheads="1"/>
          </p:cNvSpPr>
          <p:nvPr>
            <p:ph type="sldNum" sz="quarter" idx="10"/>
          </p:nvPr>
        </p:nvSpPr>
        <p:spPr>
          <a:ln/>
        </p:spPr>
        <p:txBody>
          <a:bodyPr/>
          <a:lstStyle>
            <a:lvl1pPr>
              <a:defRPr/>
            </a:lvl1pPr>
          </a:lstStyle>
          <a:p>
            <a:pPr>
              <a:defRPr/>
            </a:pPr>
            <a:fld id="{186AF962-131E-4045-B6AD-50035764141E}" type="slidenum">
              <a:rPr lang="en-US"/>
              <a:pPr>
                <a:defRPr/>
              </a:pPr>
              <a:t>‹#›</a:t>
            </a:fld>
            <a:endParaRPr lang="en-US" dirty="0"/>
          </a:p>
        </p:txBody>
      </p:sp>
    </p:spTree>
    <p:extLst>
      <p:ext uri="{BB962C8B-B14F-4D97-AF65-F5344CB8AC3E}">
        <p14:creationId xmlns:p14="http://schemas.microsoft.com/office/powerpoint/2010/main" val="31448887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B6BB17F4-25B9-482C-9E0A-1A838E62EC0B}" type="slidenum">
              <a:rPr lang="en-US" smtClean="0"/>
              <a:pPr>
                <a:defRPr/>
              </a:pPr>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180" y="2603931"/>
            <a:ext cx="5373677" cy="1439619"/>
          </a:xfrm>
          <a:prstGeom prst="rect">
            <a:avLst/>
          </a:prstGeom>
        </p:spPr>
      </p:pic>
    </p:spTree>
    <p:extLst>
      <p:ext uri="{BB962C8B-B14F-4D97-AF65-F5344CB8AC3E}">
        <p14:creationId xmlns:p14="http://schemas.microsoft.com/office/powerpoint/2010/main" val="3296865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8BD707-D9CF-40AE-B4C6-C98DA3205C09}" type="datetimeFigureOut">
              <a:rPr lang="en-US" smtClean="0"/>
              <a:pPr/>
              <a:t>5/19/2023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7937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1D8BD707-D9CF-40AE-B4C6-C98DA3205C09}" type="datetimeFigureOut">
              <a:rPr lang="en-US" smtClean="0"/>
              <a:pPr/>
              <a:t>5/19/2023</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11642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6316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12.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11.jp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15.jpe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ags" Target="../tags/tag2.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tags" Target="../tags/tag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20.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63.xml"/><Relationship Id="rId7"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5/19/2023</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B6BB17F4-25B9-482C-9E0A-1A838E62EC0B}" type="slidenum">
              <a:rPr lang="en-US" smtClean="0"/>
              <a:pPr>
                <a:defRPr/>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83497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47960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5" r:id="rId7"/>
    <p:sldLayoutId id="2147483757" r:id="rId8"/>
    <p:sldLayoutId id="2147483758" r:id="rId9"/>
  </p:sldLayoutIdLst>
  <p:txStyles>
    <p:titleStyle>
      <a:lvl1pPr marL="0" marR="0" indent="0" algn="l" defTabSz="685734" rtl="0" eaLnBrk="1" fontAlgn="auto" latinLnBrk="0" hangingPunct="1">
        <a:lnSpc>
          <a:spcPct val="100000"/>
        </a:lnSpc>
        <a:spcBef>
          <a:spcPts val="0"/>
        </a:spcBef>
        <a:spcAft>
          <a:spcPts val="0"/>
        </a:spcAft>
        <a:buClr>
          <a:srgbClr val="000000"/>
        </a:buClr>
        <a:buSzPts val="5200"/>
        <a:buFont typeface="Arial"/>
        <a:buNone/>
        <a:tabLst/>
        <a:defRPr sz="4000" kern="1200">
          <a:solidFill>
            <a:schemeClr val="tx1"/>
          </a:solidFill>
          <a:latin typeface="+mj-lt"/>
          <a:ea typeface="+mj-ea"/>
          <a:cs typeface="+mj-cs"/>
        </a:defRPr>
      </a:lvl1pPr>
    </p:titleStyle>
    <p:bodyStyle>
      <a:lvl1pPr marL="0" marR="0" indent="0" algn="l" defTabSz="685734" rtl="0" eaLnBrk="1" fontAlgn="auto" latinLnBrk="0" hangingPunct="1">
        <a:lnSpc>
          <a:spcPct val="100000"/>
        </a:lnSpc>
        <a:spcBef>
          <a:spcPts val="0"/>
        </a:spcBef>
        <a:spcAft>
          <a:spcPts val="0"/>
        </a:spcAft>
        <a:buClr>
          <a:srgbClr val="595959"/>
        </a:buClr>
        <a:buSzPts val="2800"/>
        <a:buFont typeface="Arial"/>
        <a:buNone/>
        <a:tabLst/>
        <a:defRPr sz="2000" kern="1200">
          <a:solidFill>
            <a:schemeClr val="tx1"/>
          </a:solidFill>
          <a:latin typeface="+mn-lt"/>
          <a:ea typeface="+mn-ea"/>
          <a:cs typeface="+mn-cs"/>
        </a:defRPr>
      </a:lvl1pPr>
      <a:lvl2pPr marL="514298" indent="-171434" algn="l" defTabSz="68573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4" algn="l" defTabSz="68573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1" indent="-171434" algn="l" defTabSz="685734"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2896" indent="-171434" algn="l" defTabSz="685734"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762" indent="-171434" algn="l" defTabSz="685734"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27" indent="-171434" algn="l" defTabSz="685734"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494" indent="-171434" algn="l" defTabSz="685734"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358" indent="-171434" algn="l" defTabSz="685734"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34" rtl="0" eaLnBrk="1" latinLnBrk="0" hangingPunct="1">
        <a:defRPr sz="1351" kern="1200">
          <a:solidFill>
            <a:schemeClr val="tx1"/>
          </a:solidFill>
          <a:latin typeface="+mn-lt"/>
          <a:ea typeface="+mn-ea"/>
          <a:cs typeface="+mn-cs"/>
        </a:defRPr>
      </a:lvl1pPr>
      <a:lvl2pPr marL="342866" algn="l" defTabSz="685734" rtl="0" eaLnBrk="1" latinLnBrk="0" hangingPunct="1">
        <a:defRPr sz="1351" kern="1200">
          <a:solidFill>
            <a:schemeClr val="tx1"/>
          </a:solidFill>
          <a:latin typeface="+mn-lt"/>
          <a:ea typeface="+mn-ea"/>
          <a:cs typeface="+mn-cs"/>
        </a:defRPr>
      </a:lvl2pPr>
      <a:lvl3pPr marL="685734" algn="l" defTabSz="685734" rtl="0" eaLnBrk="1" latinLnBrk="0" hangingPunct="1">
        <a:defRPr sz="1351" kern="1200">
          <a:solidFill>
            <a:schemeClr val="tx1"/>
          </a:solidFill>
          <a:latin typeface="+mn-lt"/>
          <a:ea typeface="+mn-ea"/>
          <a:cs typeface="+mn-cs"/>
        </a:defRPr>
      </a:lvl3pPr>
      <a:lvl4pPr marL="1028598" algn="l" defTabSz="685734" rtl="0" eaLnBrk="1" latinLnBrk="0" hangingPunct="1">
        <a:defRPr sz="1351" kern="1200">
          <a:solidFill>
            <a:schemeClr val="tx1"/>
          </a:solidFill>
          <a:latin typeface="+mn-lt"/>
          <a:ea typeface="+mn-ea"/>
          <a:cs typeface="+mn-cs"/>
        </a:defRPr>
      </a:lvl4pPr>
      <a:lvl5pPr marL="1371464" algn="l" defTabSz="685734" rtl="0" eaLnBrk="1" latinLnBrk="0" hangingPunct="1">
        <a:defRPr sz="1351" kern="1200">
          <a:solidFill>
            <a:schemeClr val="tx1"/>
          </a:solidFill>
          <a:latin typeface="+mn-lt"/>
          <a:ea typeface="+mn-ea"/>
          <a:cs typeface="+mn-cs"/>
        </a:defRPr>
      </a:lvl5pPr>
      <a:lvl6pPr marL="1714329" algn="l" defTabSz="685734" rtl="0" eaLnBrk="1" latinLnBrk="0" hangingPunct="1">
        <a:defRPr sz="1351" kern="1200">
          <a:solidFill>
            <a:schemeClr val="tx1"/>
          </a:solidFill>
          <a:latin typeface="+mn-lt"/>
          <a:ea typeface="+mn-ea"/>
          <a:cs typeface="+mn-cs"/>
        </a:defRPr>
      </a:lvl6pPr>
      <a:lvl7pPr marL="2057195" algn="l" defTabSz="685734" rtl="0" eaLnBrk="1" latinLnBrk="0" hangingPunct="1">
        <a:defRPr sz="1351" kern="1200">
          <a:solidFill>
            <a:schemeClr val="tx1"/>
          </a:solidFill>
          <a:latin typeface="+mn-lt"/>
          <a:ea typeface="+mn-ea"/>
          <a:cs typeface="+mn-cs"/>
        </a:defRPr>
      </a:lvl7pPr>
      <a:lvl8pPr marL="2400060" algn="l" defTabSz="685734" rtl="0" eaLnBrk="1" latinLnBrk="0" hangingPunct="1">
        <a:defRPr sz="1351" kern="1200">
          <a:solidFill>
            <a:schemeClr val="tx1"/>
          </a:solidFill>
          <a:latin typeface="+mn-lt"/>
          <a:ea typeface="+mn-ea"/>
          <a:cs typeface="+mn-cs"/>
        </a:defRPr>
      </a:lvl8pPr>
      <a:lvl9pPr marL="2742926" algn="l" defTabSz="685734"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60" y="1"/>
            <a:ext cx="8229600" cy="1052196"/>
          </a:xfrm>
          <a:prstGeom prst="rect">
            <a:avLst/>
          </a:prstGeom>
        </p:spPr>
        <p:txBody>
          <a:bodyPr vert="horz" lIns="91440" tIns="45720" rIns="91440" bIns="0" rtlCol="0" anchor="ctr">
            <a:normAutofit/>
          </a:bodyPr>
          <a:lstStyle/>
          <a:p>
            <a:r>
              <a:rPr lang="en-US" dirty="0"/>
              <a:t>Click to edit Title</a:t>
            </a:r>
          </a:p>
        </p:txBody>
      </p:sp>
      <p:sp>
        <p:nvSpPr>
          <p:cNvPr id="3" name="Text Placeholder 2"/>
          <p:cNvSpPr>
            <a:spLocks noGrp="1"/>
          </p:cNvSpPr>
          <p:nvPr>
            <p:ph type="body" idx="1"/>
          </p:nvPr>
        </p:nvSpPr>
        <p:spPr>
          <a:xfrm>
            <a:off x="480060" y="1374458"/>
            <a:ext cx="8229600" cy="4498022"/>
          </a:xfrm>
          <a:prstGeom prst="rect">
            <a:avLst/>
          </a:prstGeom>
        </p:spPr>
        <p:txBody>
          <a:bodyPr vert="horz" lIns="91440" tIns="45720" rIns="91440" bIns="45720" rtlCol="0">
            <a:normAutofit/>
          </a:bodyPr>
          <a:lstStyle/>
          <a:p>
            <a:pPr lvl="0"/>
            <a:endParaRPr lang="en-US" dirty="0"/>
          </a:p>
        </p:txBody>
      </p:sp>
      <p:sp>
        <p:nvSpPr>
          <p:cNvPr id="6" name="Date Placeholder 3"/>
          <p:cNvSpPr>
            <a:spLocks noGrp="1"/>
          </p:cNvSpPr>
          <p:nvPr>
            <p:ph type="dt" sz="half" idx="2"/>
          </p:nvPr>
        </p:nvSpPr>
        <p:spPr>
          <a:xfrm>
            <a:off x="6798311" y="6196275"/>
            <a:ext cx="1397601"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May 19, 2023</a:t>
            </a:fld>
            <a:endParaRPr lang="en-US" dirty="0"/>
          </a:p>
        </p:txBody>
      </p:sp>
      <p:sp>
        <p:nvSpPr>
          <p:cNvPr id="8" name="Slide Number Placeholder 3"/>
          <p:cNvSpPr>
            <a:spLocks noGrp="1"/>
          </p:cNvSpPr>
          <p:nvPr>
            <p:ph type="sldNum" sz="quarter" idx="4"/>
          </p:nvPr>
        </p:nvSpPr>
        <p:spPr>
          <a:xfrm>
            <a:off x="8208968" y="6196275"/>
            <a:ext cx="641679"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pic>
        <p:nvPicPr>
          <p:cNvPr id="5" name="Picture 4">
            <a:extLst>
              <a:ext uri="{FF2B5EF4-FFF2-40B4-BE49-F238E27FC236}">
                <a16:creationId xmlns:a16="http://schemas.microsoft.com/office/drawing/2014/main" id="{DF994ABE-5618-42FE-A2F0-B898318572C9}"/>
              </a:ext>
            </a:extLst>
          </p:cNvPr>
          <p:cNvPicPr>
            <a:picLocks noChangeAspect="1"/>
          </p:cNvPicPr>
          <p:nvPr userDrawn="1"/>
        </p:nvPicPr>
        <p:blipFill>
          <a:blip r:embed="rId16"/>
          <a:stretch>
            <a:fillRect/>
          </a:stretch>
        </p:blipFill>
        <p:spPr>
          <a:xfrm>
            <a:off x="480061" y="6035469"/>
            <a:ext cx="1100381" cy="629587"/>
          </a:xfrm>
          <a:prstGeom prst="rect">
            <a:avLst/>
          </a:prstGeom>
        </p:spPr>
      </p:pic>
    </p:spTree>
    <p:extLst>
      <p:ext uri="{BB962C8B-B14F-4D97-AF65-F5344CB8AC3E}">
        <p14:creationId xmlns:p14="http://schemas.microsoft.com/office/powerpoint/2010/main" val="412567862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hf hdr="0" ftr="0"/>
  <p:txStyles>
    <p:titleStyle>
      <a:lvl1pPr algn="l" defTabSz="685800" rtl="0" eaLnBrk="1" latinLnBrk="0" hangingPunct="1">
        <a:lnSpc>
          <a:spcPct val="90000"/>
        </a:lnSpc>
        <a:spcBef>
          <a:spcPct val="0"/>
        </a:spcBef>
        <a:buNone/>
        <a:defRPr sz="3000" b="1" i="0" kern="1200">
          <a:solidFill>
            <a:schemeClr val="bg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Times New Roman" charset="0"/>
          <a:ea typeface="Times New Roman" charset="0"/>
          <a:cs typeface="Times New Roman"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Times" charset="0"/>
          <a:ea typeface="Times" charset="0"/>
          <a:cs typeface="Times"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Times" charset="0"/>
          <a:ea typeface="Times" charset="0"/>
          <a:cs typeface="Times"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4CFA98-5F77-4082-9F36-1E7EB1E5D198}"/>
              </a:ext>
            </a:extLst>
          </p:cNvPr>
          <p:cNvPicPr>
            <a:picLocks noChangeAspect="1"/>
          </p:cNvPicPr>
          <p:nvPr userDrawn="1"/>
        </p:nvPicPr>
        <p:blipFill>
          <a:blip r:embed="rId24"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22884" name="Rectangle 3"/>
          <p:cNvSpPr>
            <a:spLocks noGrp="1" noChangeArrowheads="1"/>
          </p:cNvSpPr>
          <p:nvPr>
            <p:ph type="body" idx="1"/>
            <p:custDataLst>
              <p:tags r:id="rId22"/>
            </p:custDataLst>
          </p:nvPr>
        </p:nvSpPr>
        <p:spPr bwMode="auto">
          <a:xfrm>
            <a:off x="651868" y="1219201"/>
            <a:ext cx="8339735" cy="4960941"/>
          </a:xfrm>
          <a:prstGeom prst="rect">
            <a:avLst/>
          </a:prstGeom>
          <a:solidFill>
            <a:scrgbClr r="0" g="0" b="0">
              <a:alpha val="0"/>
            </a:scrgbClr>
          </a:solidFill>
          <a:ln w="9525" algn="ctr">
            <a:noFill/>
            <a:miter lim="800000"/>
            <a:headEnd/>
            <a:tailEnd/>
          </a:ln>
        </p:spPr>
        <p:txBody>
          <a:bodyPr vert="horz" wrap="square" lIns="0" tIns="45719" rIns="91439" bIns="45719"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2886" name="Rectangle 6"/>
          <p:cNvSpPr>
            <a:spLocks noGrp="1" noChangeArrowheads="1"/>
          </p:cNvSpPr>
          <p:nvPr>
            <p:ph type="ftr" sz="quarter" idx="3"/>
          </p:nvPr>
        </p:nvSpPr>
        <p:spPr bwMode="auto">
          <a:xfrm>
            <a:off x="651868" y="6409805"/>
            <a:ext cx="6177557" cy="207749"/>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spAutoFit/>
          </a:bodyPr>
          <a:lstStyle>
            <a:lvl1pPr eaLnBrk="0" hangingPunct="0">
              <a:defRPr sz="750">
                <a:solidFill>
                  <a:schemeClr val="tx2"/>
                </a:solidFill>
              </a:defRPr>
            </a:lvl1pPr>
          </a:lstStyle>
          <a:p>
            <a:r>
              <a:rPr lang="en-US" dirty="0"/>
              <a:t>[CLICK INSERT&gt;HEADER &amp; FOOTER TO ADD CUSTOM FOOTER TEXT]</a:t>
            </a:r>
          </a:p>
        </p:txBody>
      </p:sp>
      <p:sp>
        <p:nvSpPr>
          <p:cNvPr id="122887" name="Rectangle 7"/>
          <p:cNvSpPr>
            <a:spLocks noGrp="1" noChangeArrowheads="1"/>
          </p:cNvSpPr>
          <p:nvPr>
            <p:ph type="sldNum" sz="quarter" idx="4"/>
          </p:nvPr>
        </p:nvSpPr>
        <p:spPr bwMode="auto">
          <a:xfrm>
            <a:off x="8701087" y="6409805"/>
            <a:ext cx="290516" cy="207749"/>
          </a:xfrm>
          <a:prstGeom prst="rect">
            <a:avLst/>
          </a:prstGeom>
          <a:noFill/>
          <a:ln w="9525">
            <a:noFill/>
            <a:miter lim="800000"/>
            <a:headEnd/>
            <a:tailEnd/>
          </a:ln>
          <a:effectLst/>
        </p:spPr>
        <p:txBody>
          <a:bodyPr vert="horz" wrap="square" lIns="91440" tIns="45720" rIns="0" bIns="45720" numCol="1" anchor="ctr" anchorCtr="0" compatLnSpc="1">
            <a:prstTxWarp prst="textNoShape">
              <a:avLst/>
            </a:prstTxWarp>
            <a:spAutoFit/>
          </a:bodyPr>
          <a:lstStyle>
            <a:lvl1pPr algn="r" eaLnBrk="0" hangingPunct="0">
              <a:defRPr sz="750">
                <a:solidFill>
                  <a:schemeClr val="tx2"/>
                </a:solidFill>
              </a:defRPr>
            </a:lvl1pPr>
          </a:lstStyle>
          <a:p>
            <a:fld id="{240EA3EE-AED1-4271-9E65-2BFAC2989DC0}" type="slidenum">
              <a:rPr lang="en-US" smtClean="0"/>
              <a:pPr/>
              <a:t>‹#›</a:t>
            </a:fld>
            <a:endParaRPr lang="en-US" dirty="0"/>
          </a:p>
        </p:txBody>
      </p:sp>
      <p:sp>
        <p:nvSpPr>
          <p:cNvPr id="122883" name="Rectangle 2"/>
          <p:cNvSpPr>
            <a:spLocks noGrp="1" noChangeArrowheads="1"/>
          </p:cNvSpPr>
          <p:nvPr>
            <p:ph type="title"/>
            <p:custDataLst>
              <p:tags r:id="rId23"/>
            </p:custDataLst>
          </p:nvPr>
        </p:nvSpPr>
        <p:spPr bwMode="auto">
          <a:xfrm>
            <a:off x="651867" y="144545"/>
            <a:ext cx="8339735" cy="747860"/>
          </a:xfrm>
          <a:prstGeom prst="rect">
            <a:avLst/>
          </a:prstGeom>
          <a:noFill/>
          <a:ln w="9525">
            <a:noFill/>
            <a:miter lim="800000"/>
            <a:headEnd/>
            <a:tailEnd/>
          </a:ln>
        </p:spPr>
        <p:txBody>
          <a:bodyPr vert="horz" wrap="square" lIns="0" tIns="45720" rIns="45720" bIns="45720" numCol="1" anchor="ctr"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236392356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Lst>
  <p:hf hdr="0" dt="0"/>
  <p:txStyles>
    <p:titleStyle>
      <a:lvl1pPr algn="l" rtl="0" eaLnBrk="1" fontAlgn="base" hangingPunct="1">
        <a:lnSpc>
          <a:spcPct val="85000"/>
        </a:lnSpc>
        <a:spcBef>
          <a:spcPct val="0"/>
        </a:spcBef>
        <a:spcAft>
          <a:spcPct val="0"/>
        </a:spcAft>
        <a:defRPr sz="2250" b="1">
          <a:solidFill>
            <a:schemeClr val="accent1"/>
          </a:solidFill>
          <a:latin typeface="+mj-lt"/>
          <a:ea typeface="+mj-ea"/>
          <a:cs typeface="+mj-cs"/>
        </a:defRPr>
      </a:lvl1pPr>
      <a:lvl2pPr algn="l" rtl="0" eaLnBrk="1" fontAlgn="base" hangingPunct="1">
        <a:spcBef>
          <a:spcPct val="0"/>
        </a:spcBef>
        <a:spcAft>
          <a:spcPct val="0"/>
        </a:spcAft>
        <a:defRPr sz="1350" b="1">
          <a:solidFill>
            <a:schemeClr val="tx2"/>
          </a:solidFill>
          <a:latin typeface="Arial" charset="0"/>
        </a:defRPr>
      </a:lvl2pPr>
      <a:lvl3pPr algn="l" rtl="0" eaLnBrk="1" fontAlgn="base" hangingPunct="1">
        <a:spcBef>
          <a:spcPct val="0"/>
        </a:spcBef>
        <a:spcAft>
          <a:spcPct val="0"/>
        </a:spcAft>
        <a:defRPr sz="1350" b="1">
          <a:solidFill>
            <a:schemeClr val="tx2"/>
          </a:solidFill>
          <a:latin typeface="Arial" charset="0"/>
        </a:defRPr>
      </a:lvl3pPr>
      <a:lvl4pPr algn="l" rtl="0" eaLnBrk="1" fontAlgn="base" hangingPunct="1">
        <a:spcBef>
          <a:spcPct val="0"/>
        </a:spcBef>
        <a:spcAft>
          <a:spcPct val="0"/>
        </a:spcAft>
        <a:defRPr sz="1350" b="1">
          <a:solidFill>
            <a:schemeClr val="tx2"/>
          </a:solidFill>
          <a:latin typeface="Arial" charset="0"/>
        </a:defRPr>
      </a:lvl4pPr>
      <a:lvl5pPr algn="l" rtl="0" eaLnBrk="1" fontAlgn="base" hangingPunct="1">
        <a:spcBef>
          <a:spcPct val="0"/>
        </a:spcBef>
        <a:spcAft>
          <a:spcPct val="0"/>
        </a:spcAft>
        <a:defRPr sz="1350" b="1">
          <a:solidFill>
            <a:schemeClr val="tx2"/>
          </a:solidFill>
          <a:latin typeface="Arial" charset="0"/>
        </a:defRPr>
      </a:lvl5pPr>
      <a:lvl6pPr marL="257175" algn="l" rtl="0" eaLnBrk="1" fontAlgn="base" hangingPunct="1">
        <a:spcBef>
          <a:spcPct val="0"/>
        </a:spcBef>
        <a:spcAft>
          <a:spcPct val="0"/>
        </a:spcAft>
        <a:defRPr sz="1350" b="1">
          <a:solidFill>
            <a:schemeClr val="tx2"/>
          </a:solidFill>
          <a:latin typeface="Arial" charset="0"/>
        </a:defRPr>
      </a:lvl6pPr>
      <a:lvl7pPr marL="514350" algn="l" rtl="0" eaLnBrk="1" fontAlgn="base" hangingPunct="1">
        <a:spcBef>
          <a:spcPct val="0"/>
        </a:spcBef>
        <a:spcAft>
          <a:spcPct val="0"/>
        </a:spcAft>
        <a:defRPr sz="1350" b="1">
          <a:solidFill>
            <a:schemeClr val="tx2"/>
          </a:solidFill>
          <a:latin typeface="Arial" charset="0"/>
        </a:defRPr>
      </a:lvl7pPr>
      <a:lvl8pPr marL="771525" algn="l" rtl="0" eaLnBrk="1" fontAlgn="base" hangingPunct="1">
        <a:spcBef>
          <a:spcPct val="0"/>
        </a:spcBef>
        <a:spcAft>
          <a:spcPct val="0"/>
        </a:spcAft>
        <a:defRPr sz="1350" b="1">
          <a:solidFill>
            <a:schemeClr val="tx2"/>
          </a:solidFill>
          <a:latin typeface="Arial" charset="0"/>
        </a:defRPr>
      </a:lvl8pPr>
      <a:lvl9pPr marL="1028700" algn="l" rtl="0" eaLnBrk="1" fontAlgn="base" hangingPunct="1">
        <a:spcBef>
          <a:spcPct val="0"/>
        </a:spcBef>
        <a:spcAft>
          <a:spcPct val="0"/>
        </a:spcAft>
        <a:defRPr sz="1350" b="1">
          <a:solidFill>
            <a:schemeClr val="tx2"/>
          </a:solidFill>
          <a:latin typeface="Arial" charset="0"/>
        </a:defRPr>
      </a:lvl9pPr>
    </p:titleStyle>
    <p:bodyStyle>
      <a:lvl1pPr marL="171450" indent="-171450" algn="l" rtl="0" eaLnBrk="1" fontAlgn="base" hangingPunct="1">
        <a:lnSpc>
          <a:spcPct val="100000"/>
        </a:lnSpc>
        <a:spcBef>
          <a:spcPts val="1013"/>
        </a:spcBef>
        <a:spcAft>
          <a:spcPts val="338"/>
        </a:spcAft>
        <a:buClr>
          <a:srgbClr val="005288"/>
        </a:buClr>
        <a:buSzPct val="100000"/>
        <a:buFont typeface="Wingdings" panose="05000000000000000000" pitchFamily="2" charset="2"/>
        <a:buChar char="§"/>
        <a:defRPr kumimoji="0" sz="1500" b="0" i="0" u="none" baseline="0">
          <a:solidFill>
            <a:srgbClr val="005288"/>
          </a:solidFill>
          <a:effectLst/>
          <a:latin typeface="Arial"/>
          <a:ea typeface="+mn-ea"/>
          <a:cs typeface="+mn-cs"/>
        </a:defRPr>
      </a:lvl1pPr>
      <a:lvl2pPr marL="385763" indent="-132160" algn="l" rtl="0" eaLnBrk="1" fontAlgn="base" hangingPunct="1">
        <a:lnSpc>
          <a:spcPct val="100000"/>
        </a:lnSpc>
        <a:spcBef>
          <a:spcPts val="169"/>
        </a:spcBef>
        <a:spcAft>
          <a:spcPts val="169"/>
        </a:spcAft>
        <a:buClr>
          <a:srgbClr val="000000"/>
        </a:buClr>
        <a:buSzPct val="100000"/>
        <a:buFont typeface="Arial" panose="020B0604020202020204" pitchFamily="34" charset="0"/>
        <a:buChar char="•"/>
        <a:defRPr kumimoji="0" sz="1200" b="0" i="0" u="none" baseline="0">
          <a:solidFill>
            <a:srgbClr val="000000"/>
          </a:solidFill>
          <a:effectLst/>
          <a:latin typeface="Arial"/>
        </a:defRPr>
      </a:lvl2pPr>
      <a:lvl3pPr marL="642938" indent="-136922" algn="l" rtl="0" eaLnBrk="1" fontAlgn="base" hangingPunct="1">
        <a:lnSpc>
          <a:spcPct val="100000"/>
        </a:lnSpc>
        <a:spcBef>
          <a:spcPts val="169"/>
        </a:spcBef>
        <a:spcAft>
          <a:spcPts val="169"/>
        </a:spcAft>
        <a:buClr>
          <a:srgbClr val="000000"/>
        </a:buClr>
        <a:buSzPct val="100000"/>
        <a:buFont typeface="Wingdings" panose="05000000000000000000" pitchFamily="2" charset="2"/>
        <a:buChar char="§"/>
        <a:defRPr kumimoji="0" sz="1050" b="0" i="0" u="none" baseline="0">
          <a:solidFill>
            <a:srgbClr val="000000"/>
          </a:solidFill>
          <a:effectLst/>
          <a:latin typeface="Arial"/>
        </a:defRPr>
      </a:lvl3pPr>
      <a:lvl4pPr marL="857250" indent="-123825" algn="l" rtl="0" eaLnBrk="1" fontAlgn="base" hangingPunct="1">
        <a:lnSpc>
          <a:spcPct val="100000"/>
        </a:lnSpc>
        <a:spcBef>
          <a:spcPts val="169"/>
        </a:spcBef>
        <a:spcAft>
          <a:spcPts val="169"/>
        </a:spcAft>
        <a:buClr>
          <a:srgbClr val="000000"/>
        </a:buClr>
        <a:buSzPct val="100000"/>
        <a:buFont typeface="Arial" panose="020B0604020202020204" pitchFamily="34" charset="0"/>
        <a:buChar char="•"/>
        <a:defRPr kumimoji="0" sz="825" b="0" i="0" u="none" baseline="0">
          <a:solidFill>
            <a:srgbClr val="000000"/>
          </a:solidFill>
          <a:effectLst/>
          <a:latin typeface="Arial"/>
        </a:defRPr>
      </a:lvl4pPr>
      <a:lvl5pPr marL="985838" indent="-128588" algn="l" rtl="0" eaLnBrk="1" fontAlgn="base" hangingPunct="1">
        <a:lnSpc>
          <a:spcPct val="100000"/>
        </a:lnSpc>
        <a:spcBef>
          <a:spcPts val="169"/>
        </a:spcBef>
        <a:spcAft>
          <a:spcPts val="169"/>
        </a:spcAft>
        <a:buClr>
          <a:srgbClr val="000000"/>
        </a:buClr>
        <a:buSzPct val="100000"/>
        <a:buFontTx/>
        <a:buChar char="»"/>
        <a:defRPr kumimoji="0" sz="750" b="0" i="0" u="none" baseline="0">
          <a:solidFill>
            <a:srgbClr val="000000"/>
          </a:solidFill>
          <a:effectLst/>
          <a:latin typeface="Arial"/>
        </a:defRPr>
      </a:lvl5pPr>
      <a:lvl6pPr marL="1152823" indent="-128588" algn="l" rtl="0" eaLnBrk="1" fontAlgn="base" hangingPunct="1">
        <a:spcBef>
          <a:spcPts val="169"/>
        </a:spcBef>
        <a:spcAft>
          <a:spcPts val="169"/>
        </a:spcAft>
        <a:buChar char="»"/>
        <a:defRPr sz="675">
          <a:solidFill>
            <a:srgbClr val="000000"/>
          </a:solidFill>
          <a:latin typeface="+mn-lt"/>
        </a:defRPr>
      </a:lvl6pPr>
      <a:lvl7pPr marL="1409998" indent="-128588" algn="l" rtl="0" eaLnBrk="1" fontAlgn="base" hangingPunct="1">
        <a:spcBef>
          <a:spcPts val="169"/>
        </a:spcBef>
        <a:spcAft>
          <a:spcPts val="169"/>
        </a:spcAft>
        <a:buChar char="»"/>
        <a:defRPr sz="675">
          <a:solidFill>
            <a:srgbClr val="000000"/>
          </a:solidFill>
          <a:latin typeface="+mn-lt"/>
        </a:defRPr>
      </a:lvl7pPr>
      <a:lvl8pPr marL="1667173" indent="-128588" algn="l" rtl="0" eaLnBrk="1" fontAlgn="base" hangingPunct="1">
        <a:spcBef>
          <a:spcPts val="169"/>
        </a:spcBef>
        <a:spcAft>
          <a:spcPts val="169"/>
        </a:spcAft>
        <a:buChar char="»"/>
        <a:defRPr sz="675">
          <a:solidFill>
            <a:srgbClr val="000000"/>
          </a:solidFill>
          <a:latin typeface="+mn-lt"/>
        </a:defRPr>
      </a:lvl8pPr>
      <a:lvl9pPr marL="1924348" indent="-128588" algn="l" rtl="0" eaLnBrk="1" fontAlgn="base" hangingPunct="1">
        <a:spcBef>
          <a:spcPts val="169"/>
        </a:spcBef>
        <a:spcAft>
          <a:spcPts val="169"/>
        </a:spcAft>
        <a:buChar char="»"/>
        <a:defRPr sz="675">
          <a:solidFill>
            <a:srgbClr val="000000"/>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D18D61-5DBF-9D2B-5E1D-19C372AFF135}"/>
              </a:ext>
            </a:extLst>
          </p:cNvPr>
          <p:cNvSpPr/>
          <p:nvPr userDrawn="1"/>
        </p:nvSpPr>
        <p:spPr bwMode="auto">
          <a:xfrm>
            <a:off x="0" y="5866043"/>
            <a:ext cx="9144000" cy="991957"/>
          </a:xfrm>
          <a:prstGeom prst="rect">
            <a:avLst/>
          </a:prstGeom>
          <a:solidFill>
            <a:srgbClr val="075487"/>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377"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dirty="0">
              <a:ln>
                <a:noFill/>
              </a:ln>
              <a:solidFill>
                <a:schemeClr val="tx1"/>
              </a:solidFill>
              <a:effectLst/>
              <a:latin typeface="Times New Roman" charset="0"/>
            </a:endParaRPr>
          </a:p>
        </p:txBody>
      </p:sp>
      <p:pic>
        <p:nvPicPr>
          <p:cNvPr id="9" name="Picture 8" descr="Logo, icon&#10;&#10;Description automatically generated">
            <a:extLst>
              <a:ext uri="{FF2B5EF4-FFF2-40B4-BE49-F238E27FC236}">
                <a16:creationId xmlns:a16="http://schemas.microsoft.com/office/drawing/2014/main" id="{61266AD3-368E-F99C-3637-A6E75C0F24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89307" y="6000219"/>
            <a:ext cx="685844" cy="1004399"/>
          </a:xfrm>
          <a:prstGeom prst="rect">
            <a:avLst/>
          </a:prstGeom>
        </p:spPr>
      </p:pic>
      <p:sp>
        <p:nvSpPr>
          <p:cNvPr id="1027" name="Rectangle 139"/>
          <p:cNvSpPr>
            <a:spLocks noGrp="1" noChangeArrowheads="1"/>
          </p:cNvSpPr>
          <p:nvPr>
            <p:ph type="body" idx="1"/>
          </p:nvPr>
        </p:nvSpPr>
        <p:spPr bwMode="auto">
          <a:xfrm>
            <a:off x="266700" y="1115482"/>
            <a:ext cx="8021765" cy="4884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145"/>
          <p:cNvSpPr>
            <a:spLocks noGrp="1" noChangeArrowheads="1"/>
          </p:cNvSpPr>
          <p:nvPr>
            <p:ph type="title"/>
          </p:nvPr>
        </p:nvSpPr>
        <p:spPr bwMode="auto">
          <a:xfrm>
            <a:off x="152400" y="330200"/>
            <a:ext cx="8001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9" name="Text Box 150"/>
          <p:cNvSpPr txBox="1">
            <a:spLocks noChangeArrowheads="1"/>
          </p:cNvSpPr>
          <p:nvPr userDrawn="1"/>
        </p:nvSpPr>
        <p:spPr bwMode="auto">
          <a:xfrm>
            <a:off x="8555037" y="6287707"/>
            <a:ext cx="42545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1400" i="1">
                <a:solidFill>
                  <a:schemeClr val="tx1"/>
                </a:solidFill>
                <a:latin typeface="Times New Roman" charset="0"/>
                <a:ea typeface="ＭＳ Ｐゴシック" charset="0"/>
                <a:cs typeface="ＭＳ Ｐゴシック" charset="0"/>
              </a:defRPr>
            </a:lvl1pPr>
            <a:lvl2pPr marL="742950" indent="-285750" eaLnBrk="0" hangingPunct="0">
              <a:defRPr sz="1400" i="1">
                <a:solidFill>
                  <a:schemeClr val="tx1"/>
                </a:solidFill>
                <a:latin typeface="Times New Roman" charset="0"/>
                <a:ea typeface="ＭＳ Ｐゴシック" charset="0"/>
              </a:defRPr>
            </a:lvl2pPr>
            <a:lvl3pPr marL="1143000" indent="-228600" eaLnBrk="0" hangingPunct="0">
              <a:defRPr sz="1400" i="1">
                <a:solidFill>
                  <a:schemeClr val="tx1"/>
                </a:solidFill>
                <a:latin typeface="Times New Roman" charset="0"/>
                <a:ea typeface="ＭＳ Ｐゴシック" charset="0"/>
              </a:defRPr>
            </a:lvl3pPr>
            <a:lvl4pPr marL="1600200" indent="-228600" eaLnBrk="0" hangingPunct="0">
              <a:defRPr sz="1400" i="1">
                <a:solidFill>
                  <a:schemeClr val="tx1"/>
                </a:solidFill>
                <a:latin typeface="Times New Roman" charset="0"/>
                <a:ea typeface="ＭＳ Ｐゴシック" charset="0"/>
              </a:defRPr>
            </a:lvl4pPr>
            <a:lvl5pPr marL="2057400" indent="-228600" eaLnBrk="0" hangingPunct="0">
              <a:defRPr sz="1400" i="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400" i="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400" i="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400" i="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400" i="1">
                <a:solidFill>
                  <a:schemeClr val="tx1"/>
                </a:solidFill>
                <a:latin typeface="Times New Roman" charset="0"/>
                <a:ea typeface="ＭＳ Ｐゴシック" charset="0"/>
              </a:defRPr>
            </a:lvl9pPr>
          </a:lstStyle>
          <a:p>
            <a:pPr>
              <a:spcBef>
                <a:spcPct val="50000"/>
              </a:spcBef>
              <a:defRPr/>
            </a:pPr>
            <a:endParaRPr lang="en-US" sz="2000" dirty="0"/>
          </a:p>
        </p:txBody>
      </p:sp>
      <p:sp>
        <p:nvSpPr>
          <p:cNvPr id="1175" name="Rectangle 151"/>
          <p:cNvSpPr>
            <a:spLocks noGrp="1" noChangeArrowheads="1"/>
          </p:cNvSpPr>
          <p:nvPr>
            <p:ph type="sldNum" sz="quarter" idx="4"/>
          </p:nvPr>
        </p:nvSpPr>
        <p:spPr bwMode="auto">
          <a:xfrm>
            <a:off x="8556275" y="6394708"/>
            <a:ext cx="455612"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100" i="0" smtClean="0">
                <a:solidFill>
                  <a:schemeClr val="bg1"/>
                </a:solidFill>
                <a:latin typeface="Century Gothic" pitchFamily="34" charset="0"/>
              </a:defRPr>
            </a:lvl1pPr>
          </a:lstStyle>
          <a:p>
            <a:pPr>
              <a:defRPr/>
            </a:pPr>
            <a:fld id="{B6BB17F4-25B9-482C-9E0A-1A838E62EC0B}" type="slidenum">
              <a:rPr lang="en-US" smtClean="0"/>
              <a:pPr>
                <a:defRPr/>
              </a:pPr>
              <a:t>‹#›</a:t>
            </a:fld>
            <a:endParaRPr lang="en-US" dirty="0"/>
          </a:p>
        </p:txBody>
      </p:sp>
    </p:spTree>
    <p:extLst>
      <p:ext uri="{BB962C8B-B14F-4D97-AF65-F5344CB8AC3E}">
        <p14:creationId xmlns:p14="http://schemas.microsoft.com/office/powerpoint/2010/main" val="373338412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Lst>
  <p:hf hdr="0" ftr="0" dt="0"/>
  <p:txStyles>
    <p:titleStyle>
      <a:lvl1pPr algn="l" rtl="0" eaLnBrk="1" fontAlgn="base" hangingPunct="1">
        <a:spcBef>
          <a:spcPct val="0"/>
        </a:spcBef>
        <a:spcAft>
          <a:spcPct val="0"/>
        </a:spcAft>
        <a:defRPr sz="2800" b="1">
          <a:solidFill>
            <a:srgbClr val="075285"/>
          </a:solidFill>
          <a:latin typeface="+mj-lt"/>
          <a:ea typeface="MS PGothic" pitchFamily="34" charset="-128"/>
          <a:cs typeface="ＭＳ Ｐゴシック" charset="-128"/>
        </a:defRPr>
      </a:lvl1pPr>
      <a:lvl2pPr algn="l" rtl="0" eaLnBrk="1" fontAlgn="base" hangingPunct="1">
        <a:spcBef>
          <a:spcPct val="0"/>
        </a:spcBef>
        <a:spcAft>
          <a:spcPct val="0"/>
        </a:spcAft>
        <a:defRPr sz="3200" b="1">
          <a:solidFill>
            <a:srgbClr val="1D618B"/>
          </a:solidFill>
          <a:latin typeface="Century Gothic" charset="0"/>
          <a:ea typeface="MS PGothic" pitchFamily="34" charset="-128"/>
          <a:cs typeface="ＭＳ Ｐゴシック" charset="-128"/>
        </a:defRPr>
      </a:lvl2pPr>
      <a:lvl3pPr algn="l" rtl="0" eaLnBrk="1" fontAlgn="base" hangingPunct="1">
        <a:spcBef>
          <a:spcPct val="0"/>
        </a:spcBef>
        <a:spcAft>
          <a:spcPct val="0"/>
        </a:spcAft>
        <a:defRPr sz="3200" b="1">
          <a:solidFill>
            <a:srgbClr val="1D618B"/>
          </a:solidFill>
          <a:latin typeface="Century Gothic" charset="0"/>
          <a:ea typeface="MS PGothic" pitchFamily="34" charset="-128"/>
          <a:cs typeface="ＭＳ Ｐゴシック" charset="-128"/>
        </a:defRPr>
      </a:lvl3pPr>
      <a:lvl4pPr algn="l" rtl="0" eaLnBrk="1" fontAlgn="base" hangingPunct="1">
        <a:spcBef>
          <a:spcPct val="0"/>
        </a:spcBef>
        <a:spcAft>
          <a:spcPct val="0"/>
        </a:spcAft>
        <a:defRPr sz="3200" b="1">
          <a:solidFill>
            <a:srgbClr val="1D618B"/>
          </a:solidFill>
          <a:latin typeface="Century Gothic" charset="0"/>
          <a:ea typeface="MS PGothic" pitchFamily="34" charset="-128"/>
          <a:cs typeface="ＭＳ Ｐゴシック" charset="-128"/>
        </a:defRPr>
      </a:lvl4pPr>
      <a:lvl5pPr algn="l" rtl="0" eaLnBrk="1" fontAlgn="base" hangingPunct="1">
        <a:spcBef>
          <a:spcPct val="0"/>
        </a:spcBef>
        <a:spcAft>
          <a:spcPct val="0"/>
        </a:spcAft>
        <a:defRPr sz="3200" b="1">
          <a:solidFill>
            <a:srgbClr val="1D618B"/>
          </a:solidFill>
          <a:latin typeface="Century Gothic" charset="0"/>
          <a:ea typeface="MS PGothic" pitchFamily="34" charset="-128"/>
          <a:cs typeface="ＭＳ Ｐゴシック" charset="-128"/>
        </a:defRPr>
      </a:lvl5pPr>
      <a:lvl6pPr marL="457167" algn="l" rtl="0" eaLnBrk="1" fontAlgn="base" hangingPunct="1">
        <a:spcBef>
          <a:spcPct val="0"/>
        </a:spcBef>
        <a:spcAft>
          <a:spcPct val="0"/>
        </a:spcAft>
        <a:defRPr sz="3600" b="1">
          <a:solidFill>
            <a:srgbClr val="660032"/>
          </a:solidFill>
          <a:latin typeface="Century Gothic" charset="0"/>
        </a:defRPr>
      </a:lvl6pPr>
      <a:lvl7pPr marL="914332" algn="l" rtl="0" eaLnBrk="1" fontAlgn="base" hangingPunct="1">
        <a:spcBef>
          <a:spcPct val="0"/>
        </a:spcBef>
        <a:spcAft>
          <a:spcPct val="0"/>
        </a:spcAft>
        <a:defRPr sz="3600" b="1">
          <a:solidFill>
            <a:srgbClr val="660032"/>
          </a:solidFill>
          <a:latin typeface="Century Gothic" charset="0"/>
        </a:defRPr>
      </a:lvl7pPr>
      <a:lvl8pPr marL="1371498" algn="l" rtl="0" eaLnBrk="1" fontAlgn="base" hangingPunct="1">
        <a:spcBef>
          <a:spcPct val="0"/>
        </a:spcBef>
        <a:spcAft>
          <a:spcPct val="0"/>
        </a:spcAft>
        <a:defRPr sz="3600" b="1">
          <a:solidFill>
            <a:srgbClr val="660032"/>
          </a:solidFill>
          <a:latin typeface="Century Gothic" charset="0"/>
        </a:defRPr>
      </a:lvl8pPr>
      <a:lvl9pPr marL="1828664" algn="l" rtl="0" eaLnBrk="1" fontAlgn="base" hangingPunct="1">
        <a:spcBef>
          <a:spcPct val="0"/>
        </a:spcBef>
        <a:spcAft>
          <a:spcPct val="0"/>
        </a:spcAft>
        <a:defRPr sz="3600" b="1">
          <a:solidFill>
            <a:srgbClr val="660032"/>
          </a:solidFill>
          <a:latin typeface="Century Gothic" charset="0"/>
        </a:defRPr>
      </a:lvl9pPr>
    </p:titleStyle>
    <p:bodyStyle>
      <a:lvl1pPr marL="228584" indent="-228584" algn="l" rtl="0" eaLnBrk="1" fontAlgn="base" hangingPunct="1">
        <a:spcBef>
          <a:spcPts val="1200"/>
        </a:spcBef>
        <a:spcAft>
          <a:spcPct val="0"/>
        </a:spcAft>
        <a:buClr>
          <a:srgbClr val="000066"/>
        </a:buClr>
        <a:buSzPct val="80000"/>
        <a:buFont typeface="Arial" charset="0"/>
        <a:buChar char="•"/>
        <a:defRPr sz="2400" b="1">
          <a:solidFill>
            <a:schemeClr val="tx1">
              <a:lumMod val="95000"/>
              <a:lumOff val="5000"/>
            </a:schemeClr>
          </a:solidFill>
          <a:latin typeface="+mn-lt"/>
          <a:ea typeface="MS PGothic" pitchFamily="34" charset="-128"/>
          <a:cs typeface="ＭＳ Ｐゴシック" charset="-128"/>
        </a:defRPr>
      </a:lvl1pPr>
      <a:lvl2pPr marL="634952" indent="-228584" algn="l" rtl="0" eaLnBrk="1" fontAlgn="base" hangingPunct="1">
        <a:spcBef>
          <a:spcPts val="600"/>
        </a:spcBef>
        <a:spcAft>
          <a:spcPct val="0"/>
        </a:spcAft>
        <a:buClr>
          <a:srgbClr val="000066"/>
        </a:buClr>
        <a:buChar char="–"/>
        <a:defRPr sz="2400">
          <a:solidFill>
            <a:schemeClr val="tx1">
              <a:lumMod val="95000"/>
              <a:lumOff val="5000"/>
            </a:schemeClr>
          </a:solidFill>
          <a:latin typeface="+mn-lt"/>
          <a:ea typeface="MS PGothic" pitchFamily="34" charset="-128"/>
        </a:defRPr>
      </a:lvl2pPr>
      <a:lvl3pPr marL="977828" indent="-177788" algn="l" rtl="0" eaLnBrk="1" fontAlgn="base" hangingPunct="1">
        <a:spcBef>
          <a:spcPts val="300"/>
        </a:spcBef>
        <a:spcAft>
          <a:spcPct val="0"/>
        </a:spcAft>
        <a:buClr>
          <a:srgbClr val="000066"/>
        </a:buClr>
        <a:buFont typeface="Times" charset="0"/>
        <a:buChar char="•"/>
        <a:defRPr>
          <a:solidFill>
            <a:schemeClr val="tx1">
              <a:lumMod val="95000"/>
              <a:lumOff val="5000"/>
            </a:schemeClr>
          </a:solidFill>
          <a:latin typeface="+mn-lt"/>
          <a:ea typeface="MS PGothic" pitchFamily="34" charset="-128"/>
        </a:defRPr>
      </a:lvl3pPr>
      <a:lvl4pPr marL="1661989" indent="-228584" algn="l" rtl="0" eaLnBrk="1" fontAlgn="base" hangingPunct="1">
        <a:spcBef>
          <a:spcPct val="20000"/>
        </a:spcBef>
        <a:spcAft>
          <a:spcPct val="0"/>
        </a:spcAft>
        <a:buClr>
          <a:srgbClr val="000066"/>
        </a:buClr>
        <a:buChar char="–"/>
        <a:defRPr sz="1200">
          <a:solidFill>
            <a:schemeClr val="tx1">
              <a:lumMod val="95000"/>
              <a:lumOff val="5000"/>
            </a:schemeClr>
          </a:solidFill>
          <a:latin typeface="+mn-lt"/>
          <a:ea typeface="MS PGothic" pitchFamily="34" charset="-128"/>
        </a:defRPr>
      </a:lvl4pPr>
      <a:lvl5pPr marL="2057247" indent="-228584" algn="l" rtl="0" eaLnBrk="1" fontAlgn="base" hangingPunct="1">
        <a:spcBef>
          <a:spcPct val="20000"/>
        </a:spcBef>
        <a:spcAft>
          <a:spcPct val="0"/>
        </a:spcAft>
        <a:buClr>
          <a:srgbClr val="000066"/>
        </a:buClr>
        <a:defRPr sz="1200">
          <a:solidFill>
            <a:schemeClr val="tx1">
              <a:lumMod val="95000"/>
              <a:lumOff val="5000"/>
            </a:schemeClr>
          </a:solidFill>
          <a:latin typeface="+mn-lt"/>
          <a:ea typeface="MS PGothic" pitchFamily="34" charset="-128"/>
        </a:defRPr>
      </a:lvl5pPr>
      <a:lvl6pPr marL="2514412" indent="-228584" algn="l" rtl="0" eaLnBrk="1" fontAlgn="base" hangingPunct="1">
        <a:spcBef>
          <a:spcPct val="20000"/>
        </a:spcBef>
        <a:spcAft>
          <a:spcPct val="0"/>
        </a:spcAft>
        <a:buClr>
          <a:srgbClr val="000066"/>
        </a:buClr>
        <a:defRPr sz="1200">
          <a:solidFill>
            <a:srgbClr val="010000"/>
          </a:solidFill>
          <a:latin typeface="+mn-lt"/>
          <a:ea typeface="ＭＳ Ｐゴシック" charset="-128"/>
        </a:defRPr>
      </a:lvl6pPr>
      <a:lvl7pPr marL="2971578" indent="-228584" algn="l" rtl="0" eaLnBrk="1" fontAlgn="base" hangingPunct="1">
        <a:spcBef>
          <a:spcPct val="20000"/>
        </a:spcBef>
        <a:spcAft>
          <a:spcPct val="0"/>
        </a:spcAft>
        <a:buClr>
          <a:srgbClr val="000066"/>
        </a:buClr>
        <a:defRPr sz="1200">
          <a:solidFill>
            <a:srgbClr val="010000"/>
          </a:solidFill>
          <a:latin typeface="+mn-lt"/>
          <a:ea typeface="ＭＳ Ｐゴシック" charset="-128"/>
        </a:defRPr>
      </a:lvl7pPr>
      <a:lvl8pPr marL="3428744" indent="-228584" algn="l" rtl="0" eaLnBrk="1" fontAlgn="base" hangingPunct="1">
        <a:spcBef>
          <a:spcPct val="20000"/>
        </a:spcBef>
        <a:spcAft>
          <a:spcPct val="0"/>
        </a:spcAft>
        <a:buClr>
          <a:srgbClr val="000066"/>
        </a:buClr>
        <a:defRPr sz="1200">
          <a:solidFill>
            <a:srgbClr val="010000"/>
          </a:solidFill>
          <a:latin typeface="+mn-lt"/>
          <a:ea typeface="ＭＳ Ｐゴシック" charset="-128"/>
        </a:defRPr>
      </a:lvl8pPr>
      <a:lvl9pPr marL="3885910" indent="-228584" algn="l" rtl="0" eaLnBrk="1" fontAlgn="base" hangingPunct="1">
        <a:spcBef>
          <a:spcPct val="20000"/>
        </a:spcBef>
        <a:spcAft>
          <a:spcPct val="0"/>
        </a:spcAft>
        <a:buClr>
          <a:srgbClr val="000066"/>
        </a:buClr>
        <a:defRPr sz="1200">
          <a:solidFill>
            <a:srgbClr val="010000"/>
          </a:solidFill>
          <a:latin typeface="+mn-lt"/>
          <a:ea typeface="ＭＳ Ｐゴシック" charset="-128"/>
        </a:defRPr>
      </a:lvl9pPr>
    </p:bodyStyle>
    <p:otherStyle>
      <a:defPPr>
        <a:defRPr lang="en-US"/>
      </a:defPPr>
      <a:lvl1pPr marL="0" algn="l" defTabSz="457167" rtl="0" eaLnBrk="1" latinLnBrk="0" hangingPunct="1">
        <a:defRPr sz="1800" kern="1200">
          <a:solidFill>
            <a:schemeClr val="tx1"/>
          </a:solidFill>
          <a:latin typeface="+mn-lt"/>
          <a:ea typeface="+mn-ea"/>
          <a:cs typeface="+mn-cs"/>
        </a:defRPr>
      </a:lvl1pPr>
      <a:lvl2pPr marL="457167" algn="l" defTabSz="457167" rtl="0" eaLnBrk="1" latinLnBrk="0" hangingPunct="1">
        <a:defRPr sz="1800" kern="1200">
          <a:solidFill>
            <a:schemeClr val="tx1"/>
          </a:solidFill>
          <a:latin typeface="+mn-lt"/>
          <a:ea typeface="+mn-ea"/>
          <a:cs typeface="+mn-cs"/>
        </a:defRPr>
      </a:lvl2pPr>
      <a:lvl3pPr marL="914332" algn="l" defTabSz="457167" rtl="0" eaLnBrk="1" latinLnBrk="0" hangingPunct="1">
        <a:defRPr sz="1800" kern="1200">
          <a:solidFill>
            <a:schemeClr val="tx1"/>
          </a:solidFill>
          <a:latin typeface="+mn-lt"/>
          <a:ea typeface="+mn-ea"/>
          <a:cs typeface="+mn-cs"/>
        </a:defRPr>
      </a:lvl3pPr>
      <a:lvl4pPr marL="1371498" algn="l" defTabSz="457167" rtl="0" eaLnBrk="1" latinLnBrk="0" hangingPunct="1">
        <a:defRPr sz="1800" kern="1200">
          <a:solidFill>
            <a:schemeClr val="tx1"/>
          </a:solidFill>
          <a:latin typeface="+mn-lt"/>
          <a:ea typeface="+mn-ea"/>
          <a:cs typeface="+mn-cs"/>
        </a:defRPr>
      </a:lvl4pPr>
      <a:lvl5pPr marL="1828664" algn="l" defTabSz="457167" rtl="0" eaLnBrk="1" latinLnBrk="0" hangingPunct="1">
        <a:defRPr sz="1800" kern="1200">
          <a:solidFill>
            <a:schemeClr val="tx1"/>
          </a:solidFill>
          <a:latin typeface="+mn-lt"/>
          <a:ea typeface="+mn-ea"/>
          <a:cs typeface="+mn-cs"/>
        </a:defRPr>
      </a:lvl5pPr>
      <a:lvl6pPr marL="2285830" algn="l" defTabSz="457167" rtl="0" eaLnBrk="1" latinLnBrk="0" hangingPunct="1">
        <a:defRPr sz="1800" kern="1200">
          <a:solidFill>
            <a:schemeClr val="tx1"/>
          </a:solidFill>
          <a:latin typeface="+mn-lt"/>
          <a:ea typeface="+mn-ea"/>
          <a:cs typeface="+mn-cs"/>
        </a:defRPr>
      </a:lvl6pPr>
      <a:lvl7pPr marL="2742994" algn="l" defTabSz="457167" rtl="0" eaLnBrk="1" latinLnBrk="0" hangingPunct="1">
        <a:defRPr sz="1800" kern="1200">
          <a:solidFill>
            <a:schemeClr val="tx1"/>
          </a:solidFill>
          <a:latin typeface="+mn-lt"/>
          <a:ea typeface="+mn-ea"/>
          <a:cs typeface="+mn-cs"/>
        </a:defRPr>
      </a:lvl7pPr>
      <a:lvl8pPr marL="3200160" algn="l" defTabSz="457167" rtl="0" eaLnBrk="1" latinLnBrk="0" hangingPunct="1">
        <a:defRPr sz="1800" kern="1200">
          <a:solidFill>
            <a:schemeClr val="tx1"/>
          </a:solidFill>
          <a:latin typeface="+mn-lt"/>
          <a:ea typeface="+mn-ea"/>
          <a:cs typeface="+mn-cs"/>
        </a:defRPr>
      </a:lvl8pPr>
      <a:lvl9pPr marL="3657327" algn="l" defTabSz="4571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6">
          <p15:clr>
            <a:srgbClr val="F26B43"/>
          </p15:clr>
        </p15:guide>
        <p15:guide id="2" pos="72">
          <p15:clr>
            <a:srgbClr val="F26B43"/>
          </p15:clr>
        </p15:guide>
        <p15:guide id="3" pos="4176">
          <p15:clr>
            <a:srgbClr val="F26B43"/>
          </p15:clr>
        </p15:guide>
        <p15:guide id="4" orient="horz" pos="1620">
          <p15:clr>
            <a:srgbClr val="F26B43"/>
          </p15:clr>
        </p15:guide>
        <p15:guide id="5" pos="4032">
          <p15:clr>
            <a:srgbClr val="F26B43"/>
          </p15:clr>
        </p15:guide>
        <p15:guide id="6"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14032"/>
            <a:ext cx="9144000" cy="743968"/>
          </a:xfrm>
          <a:prstGeom prst="rect">
            <a:avLst/>
          </a:prstGeom>
          <a:solidFill>
            <a:srgbClr val="075487"/>
          </a:solidFill>
          <a:ln w="12700" cap="flat" cmpd="sng" algn="ctr">
            <a:noFill/>
            <a:prstDash val="solid"/>
            <a:round/>
            <a:headEnd type="none" w="sm" len="sm"/>
            <a:tailEnd type="none" w="sm" len="sm"/>
          </a:ln>
          <a:effectLst/>
        </p:spPr>
        <p:txBody>
          <a:bodyPr vert="horz" wrap="square" lIns="68580" tIns="34291" rIns="68580" bIns="34291"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500" b="0" i="1" u="none" strike="noStrike" cap="none" normalizeH="0" baseline="0" dirty="0">
              <a:ln>
                <a:noFill/>
              </a:ln>
              <a:solidFill>
                <a:schemeClr val="tx1"/>
              </a:solidFill>
              <a:effectLst/>
              <a:latin typeface="Times New Roman" charset="0"/>
            </a:endParaRPr>
          </a:p>
        </p:txBody>
      </p:sp>
      <p:sp>
        <p:nvSpPr>
          <p:cNvPr id="1027" name="Rectangle 139"/>
          <p:cNvSpPr>
            <a:spLocks noGrp="1" noChangeArrowheads="1"/>
          </p:cNvSpPr>
          <p:nvPr>
            <p:ph type="body" idx="1"/>
          </p:nvPr>
        </p:nvSpPr>
        <p:spPr bwMode="auto">
          <a:xfrm>
            <a:off x="327340" y="1136146"/>
            <a:ext cx="8021765" cy="4884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145"/>
          <p:cNvSpPr>
            <a:spLocks noGrp="1" noChangeArrowheads="1"/>
          </p:cNvSpPr>
          <p:nvPr>
            <p:ph type="title"/>
          </p:nvPr>
        </p:nvSpPr>
        <p:spPr bwMode="auto">
          <a:xfrm>
            <a:off x="327333" y="280988"/>
            <a:ext cx="8001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1029" name="Text Box 150"/>
          <p:cNvSpPr txBox="1">
            <a:spLocks noChangeArrowheads="1"/>
          </p:cNvSpPr>
          <p:nvPr userDrawn="1"/>
        </p:nvSpPr>
        <p:spPr bwMode="auto">
          <a:xfrm>
            <a:off x="8555037" y="6287706"/>
            <a:ext cx="425451"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1400" i="1">
                <a:solidFill>
                  <a:schemeClr val="tx1"/>
                </a:solidFill>
                <a:latin typeface="Times New Roman" charset="0"/>
                <a:ea typeface="ＭＳ Ｐゴシック" charset="0"/>
                <a:cs typeface="ＭＳ Ｐゴシック" charset="0"/>
              </a:defRPr>
            </a:lvl1pPr>
            <a:lvl2pPr marL="742950" indent="-285750" eaLnBrk="0" hangingPunct="0">
              <a:defRPr sz="1400" i="1">
                <a:solidFill>
                  <a:schemeClr val="tx1"/>
                </a:solidFill>
                <a:latin typeface="Times New Roman" charset="0"/>
                <a:ea typeface="ＭＳ Ｐゴシック" charset="0"/>
              </a:defRPr>
            </a:lvl2pPr>
            <a:lvl3pPr marL="1143000" indent="-228600" eaLnBrk="0" hangingPunct="0">
              <a:defRPr sz="1400" i="1">
                <a:solidFill>
                  <a:schemeClr val="tx1"/>
                </a:solidFill>
                <a:latin typeface="Times New Roman" charset="0"/>
                <a:ea typeface="ＭＳ Ｐゴシック" charset="0"/>
              </a:defRPr>
            </a:lvl3pPr>
            <a:lvl4pPr marL="1600200" indent="-228600" eaLnBrk="0" hangingPunct="0">
              <a:defRPr sz="1400" i="1">
                <a:solidFill>
                  <a:schemeClr val="tx1"/>
                </a:solidFill>
                <a:latin typeface="Times New Roman" charset="0"/>
                <a:ea typeface="ＭＳ Ｐゴシック" charset="0"/>
              </a:defRPr>
            </a:lvl4pPr>
            <a:lvl5pPr marL="2057400" indent="-228600" eaLnBrk="0" hangingPunct="0">
              <a:defRPr sz="1400" i="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400" i="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400" i="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400" i="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400" i="1">
                <a:solidFill>
                  <a:schemeClr val="tx1"/>
                </a:solidFill>
                <a:latin typeface="Times New Roman" charset="0"/>
                <a:ea typeface="ＭＳ Ｐゴシック" charset="0"/>
              </a:defRPr>
            </a:lvl9pPr>
          </a:lstStyle>
          <a:p>
            <a:pPr>
              <a:spcBef>
                <a:spcPct val="50000"/>
              </a:spcBef>
              <a:defRPr/>
            </a:pPr>
            <a:endParaRPr lang="en-US" sz="1500" dirty="0"/>
          </a:p>
        </p:txBody>
      </p:sp>
      <p:sp>
        <p:nvSpPr>
          <p:cNvPr id="1175" name="Rectangle 151"/>
          <p:cNvSpPr>
            <a:spLocks noGrp="1" noChangeArrowheads="1"/>
          </p:cNvSpPr>
          <p:nvPr>
            <p:ph type="sldNum" sz="quarter" idx="4"/>
          </p:nvPr>
        </p:nvSpPr>
        <p:spPr bwMode="auto">
          <a:xfrm>
            <a:off x="8491539" y="6524182"/>
            <a:ext cx="455612"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825" i="0" smtClean="0">
                <a:solidFill>
                  <a:schemeClr val="bg1"/>
                </a:solidFill>
                <a:latin typeface="Century Gothic" pitchFamily="34" charset="0"/>
              </a:defRPr>
            </a:lvl1pPr>
          </a:lstStyle>
          <a:p>
            <a:pPr>
              <a:defRPr/>
            </a:pPr>
            <a:fld id="{B6BB17F4-25B9-482C-9E0A-1A838E62EC0B}" type="slidenum">
              <a:rPr lang="en-US" smtClean="0"/>
              <a:pPr>
                <a:defRPr/>
              </a:pPr>
              <a:t>‹#›</a:t>
            </a:fld>
            <a:endParaRPr lang="en-US" dirty="0"/>
          </a:p>
        </p:txBody>
      </p:sp>
      <p:pic>
        <p:nvPicPr>
          <p:cNvPr id="4" name="Picture 3" descr="Logo, icon&#10;&#10;Description automatically generated">
            <a:extLst>
              <a:ext uri="{FF2B5EF4-FFF2-40B4-BE49-F238E27FC236}">
                <a16:creationId xmlns:a16="http://schemas.microsoft.com/office/drawing/2014/main" id="{B4E76396-C1BD-BFC8-18FE-96C42022054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27334" y="6080400"/>
            <a:ext cx="514383" cy="887563"/>
          </a:xfrm>
          <a:prstGeom prst="rect">
            <a:avLst/>
          </a:prstGeom>
        </p:spPr>
      </p:pic>
    </p:spTree>
    <p:extLst>
      <p:ext uri="{BB962C8B-B14F-4D97-AF65-F5344CB8AC3E}">
        <p14:creationId xmlns:p14="http://schemas.microsoft.com/office/powerpoint/2010/main" val="197220289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Lst>
  <p:hf hdr="0" ftr="0" dt="0"/>
  <p:txStyles>
    <p:titleStyle>
      <a:lvl1pPr algn="l" rtl="0" eaLnBrk="1" fontAlgn="base" hangingPunct="1">
        <a:spcBef>
          <a:spcPct val="0"/>
        </a:spcBef>
        <a:spcAft>
          <a:spcPct val="0"/>
        </a:spcAft>
        <a:defRPr sz="2400" b="1">
          <a:solidFill>
            <a:srgbClr val="1D618B"/>
          </a:solidFill>
          <a:latin typeface="+mj-lt"/>
          <a:ea typeface="MS PGothic" pitchFamily="34" charset="-128"/>
          <a:cs typeface="ＭＳ Ｐゴシック" charset="-128"/>
        </a:defRPr>
      </a:lvl1pPr>
      <a:lvl2pPr algn="l" rtl="0" eaLnBrk="1" fontAlgn="base" hangingPunct="1">
        <a:spcBef>
          <a:spcPct val="0"/>
        </a:spcBef>
        <a:spcAft>
          <a:spcPct val="0"/>
        </a:spcAft>
        <a:defRPr sz="2400" b="1">
          <a:solidFill>
            <a:srgbClr val="1D618B"/>
          </a:solidFill>
          <a:latin typeface="Century Gothic" charset="0"/>
          <a:ea typeface="MS PGothic" pitchFamily="34" charset="-128"/>
          <a:cs typeface="ＭＳ Ｐゴシック" charset="-128"/>
        </a:defRPr>
      </a:lvl2pPr>
      <a:lvl3pPr algn="l" rtl="0" eaLnBrk="1" fontAlgn="base" hangingPunct="1">
        <a:spcBef>
          <a:spcPct val="0"/>
        </a:spcBef>
        <a:spcAft>
          <a:spcPct val="0"/>
        </a:spcAft>
        <a:defRPr sz="2400" b="1">
          <a:solidFill>
            <a:srgbClr val="1D618B"/>
          </a:solidFill>
          <a:latin typeface="Century Gothic" charset="0"/>
          <a:ea typeface="MS PGothic" pitchFamily="34" charset="-128"/>
          <a:cs typeface="ＭＳ Ｐゴシック" charset="-128"/>
        </a:defRPr>
      </a:lvl3pPr>
      <a:lvl4pPr algn="l" rtl="0" eaLnBrk="1" fontAlgn="base" hangingPunct="1">
        <a:spcBef>
          <a:spcPct val="0"/>
        </a:spcBef>
        <a:spcAft>
          <a:spcPct val="0"/>
        </a:spcAft>
        <a:defRPr sz="2400" b="1">
          <a:solidFill>
            <a:srgbClr val="1D618B"/>
          </a:solidFill>
          <a:latin typeface="Century Gothic" charset="0"/>
          <a:ea typeface="MS PGothic" pitchFamily="34" charset="-128"/>
          <a:cs typeface="ＭＳ Ｐゴシック" charset="-128"/>
        </a:defRPr>
      </a:lvl4pPr>
      <a:lvl5pPr algn="l" rtl="0" eaLnBrk="1" fontAlgn="base" hangingPunct="1">
        <a:spcBef>
          <a:spcPct val="0"/>
        </a:spcBef>
        <a:spcAft>
          <a:spcPct val="0"/>
        </a:spcAft>
        <a:defRPr sz="2400" b="1">
          <a:solidFill>
            <a:srgbClr val="1D618B"/>
          </a:solidFill>
          <a:latin typeface="Century Gothic" charset="0"/>
          <a:ea typeface="MS PGothic" pitchFamily="34" charset="-128"/>
          <a:cs typeface="ＭＳ Ｐゴシック" charset="-128"/>
        </a:defRPr>
      </a:lvl5pPr>
      <a:lvl6pPr marL="342883" algn="l" rtl="0" eaLnBrk="1" fontAlgn="base" hangingPunct="1">
        <a:spcBef>
          <a:spcPct val="0"/>
        </a:spcBef>
        <a:spcAft>
          <a:spcPct val="0"/>
        </a:spcAft>
        <a:defRPr sz="2700" b="1">
          <a:solidFill>
            <a:srgbClr val="660032"/>
          </a:solidFill>
          <a:latin typeface="Century Gothic" charset="0"/>
        </a:defRPr>
      </a:lvl6pPr>
      <a:lvl7pPr marL="685766" algn="l" rtl="0" eaLnBrk="1" fontAlgn="base" hangingPunct="1">
        <a:spcBef>
          <a:spcPct val="0"/>
        </a:spcBef>
        <a:spcAft>
          <a:spcPct val="0"/>
        </a:spcAft>
        <a:defRPr sz="2700" b="1">
          <a:solidFill>
            <a:srgbClr val="660032"/>
          </a:solidFill>
          <a:latin typeface="Century Gothic" charset="0"/>
        </a:defRPr>
      </a:lvl7pPr>
      <a:lvl8pPr marL="1028649" algn="l" rtl="0" eaLnBrk="1" fontAlgn="base" hangingPunct="1">
        <a:spcBef>
          <a:spcPct val="0"/>
        </a:spcBef>
        <a:spcAft>
          <a:spcPct val="0"/>
        </a:spcAft>
        <a:defRPr sz="2700" b="1">
          <a:solidFill>
            <a:srgbClr val="660032"/>
          </a:solidFill>
          <a:latin typeface="Century Gothic" charset="0"/>
        </a:defRPr>
      </a:lvl8pPr>
      <a:lvl9pPr marL="1371532" algn="l" rtl="0" eaLnBrk="1" fontAlgn="base" hangingPunct="1">
        <a:spcBef>
          <a:spcPct val="0"/>
        </a:spcBef>
        <a:spcAft>
          <a:spcPct val="0"/>
        </a:spcAft>
        <a:defRPr sz="2700" b="1">
          <a:solidFill>
            <a:srgbClr val="660032"/>
          </a:solidFill>
          <a:latin typeface="Century Gothic" charset="0"/>
        </a:defRPr>
      </a:lvl9pPr>
    </p:titleStyle>
    <p:bodyStyle>
      <a:lvl1pPr marL="171442" indent="-171442" algn="l" rtl="0" eaLnBrk="1" fontAlgn="base" hangingPunct="1">
        <a:spcBef>
          <a:spcPts val="900"/>
        </a:spcBef>
        <a:spcAft>
          <a:spcPct val="0"/>
        </a:spcAft>
        <a:buClr>
          <a:srgbClr val="000066"/>
        </a:buClr>
        <a:buSzPct val="80000"/>
        <a:buFont typeface="Arial" charset="0"/>
        <a:buChar char="•"/>
        <a:defRPr sz="1800" b="1">
          <a:solidFill>
            <a:schemeClr val="tx1">
              <a:lumMod val="95000"/>
              <a:lumOff val="5000"/>
            </a:schemeClr>
          </a:solidFill>
          <a:latin typeface="+mn-lt"/>
          <a:ea typeface="MS PGothic" pitchFamily="34" charset="-128"/>
          <a:cs typeface="ＭＳ Ｐゴシック" charset="-128"/>
        </a:defRPr>
      </a:lvl1pPr>
      <a:lvl2pPr marL="476227" indent="-171442" algn="l" rtl="0" eaLnBrk="1" fontAlgn="base" hangingPunct="1">
        <a:spcBef>
          <a:spcPts val="451"/>
        </a:spcBef>
        <a:spcAft>
          <a:spcPct val="0"/>
        </a:spcAft>
        <a:buClr>
          <a:srgbClr val="000066"/>
        </a:buClr>
        <a:buChar char="–"/>
        <a:defRPr sz="1800">
          <a:solidFill>
            <a:schemeClr val="tx1">
              <a:lumMod val="95000"/>
              <a:lumOff val="5000"/>
            </a:schemeClr>
          </a:solidFill>
          <a:latin typeface="+mn-lt"/>
          <a:ea typeface="MS PGothic" pitchFamily="34" charset="-128"/>
        </a:defRPr>
      </a:lvl2pPr>
      <a:lvl3pPr marL="733388" indent="-133343" algn="l" rtl="0" eaLnBrk="1" fontAlgn="base" hangingPunct="1">
        <a:spcBef>
          <a:spcPts val="225"/>
        </a:spcBef>
        <a:spcAft>
          <a:spcPct val="0"/>
        </a:spcAft>
        <a:buClr>
          <a:srgbClr val="000066"/>
        </a:buClr>
        <a:buFont typeface="Times" charset="0"/>
        <a:buChar char="•"/>
        <a:defRPr>
          <a:solidFill>
            <a:schemeClr val="tx1">
              <a:lumMod val="95000"/>
              <a:lumOff val="5000"/>
            </a:schemeClr>
          </a:solidFill>
          <a:latin typeface="+mn-lt"/>
          <a:ea typeface="MS PGothic" pitchFamily="34" charset="-128"/>
        </a:defRPr>
      </a:lvl3pPr>
      <a:lvl4pPr marL="1246524" indent="-171442" algn="l" rtl="0" eaLnBrk="1" fontAlgn="base" hangingPunct="1">
        <a:spcBef>
          <a:spcPct val="20000"/>
        </a:spcBef>
        <a:spcAft>
          <a:spcPct val="0"/>
        </a:spcAft>
        <a:buClr>
          <a:srgbClr val="000066"/>
        </a:buClr>
        <a:buChar char="–"/>
        <a:defRPr sz="900">
          <a:solidFill>
            <a:schemeClr val="tx1">
              <a:lumMod val="95000"/>
              <a:lumOff val="5000"/>
            </a:schemeClr>
          </a:solidFill>
          <a:latin typeface="+mn-lt"/>
          <a:ea typeface="MS PGothic" pitchFamily="34" charset="-128"/>
        </a:defRPr>
      </a:lvl4pPr>
      <a:lvl5pPr marL="1542973" indent="-171442" algn="l" rtl="0" eaLnBrk="1" fontAlgn="base" hangingPunct="1">
        <a:spcBef>
          <a:spcPct val="20000"/>
        </a:spcBef>
        <a:spcAft>
          <a:spcPct val="0"/>
        </a:spcAft>
        <a:buClr>
          <a:srgbClr val="000066"/>
        </a:buClr>
        <a:defRPr sz="900">
          <a:solidFill>
            <a:schemeClr val="tx1">
              <a:lumMod val="95000"/>
              <a:lumOff val="5000"/>
            </a:schemeClr>
          </a:solidFill>
          <a:latin typeface="+mn-lt"/>
          <a:ea typeface="MS PGothic" pitchFamily="34" charset="-128"/>
        </a:defRPr>
      </a:lvl5pPr>
      <a:lvl6pPr marL="1885856" indent="-171442" algn="l" rtl="0" eaLnBrk="1" fontAlgn="base" hangingPunct="1">
        <a:spcBef>
          <a:spcPct val="20000"/>
        </a:spcBef>
        <a:spcAft>
          <a:spcPct val="0"/>
        </a:spcAft>
        <a:buClr>
          <a:srgbClr val="000066"/>
        </a:buClr>
        <a:defRPr sz="900">
          <a:solidFill>
            <a:srgbClr val="010000"/>
          </a:solidFill>
          <a:latin typeface="+mn-lt"/>
          <a:ea typeface="ＭＳ Ｐゴシック" charset="-128"/>
        </a:defRPr>
      </a:lvl6pPr>
      <a:lvl7pPr marL="2228739" indent="-171442" algn="l" rtl="0" eaLnBrk="1" fontAlgn="base" hangingPunct="1">
        <a:spcBef>
          <a:spcPct val="20000"/>
        </a:spcBef>
        <a:spcAft>
          <a:spcPct val="0"/>
        </a:spcAft>
        <a:buClr>
          <a:srgbClr val="000066"/>
        </a:buClr>
        <a:defRPr sz="900">
          <a:solidFill>
            <a:srgbClr val="010000"/>
          </a:solidFill>
          <a:latin typeface="+mn-lt"/>
          <a:ea typeface="ＭＳ Ｐゴシック" charset="-128"/>
        </a:defRPr>
      </a:lvl7pPr>
      <a:lvl8pPr marL="2571622" indent="-171442" algn="l" rtl="0" eaLnBrk="1" fontAlgn="base" hangingPunct="1">
        <a:spcBef>
          <a:spcPct val="20000"/>
        </a:spcBef>
        <a:spcAft>
          <a:spcPct val="0"/>
        </a:spcAft>
        <a:buClr>
          <a:srgbClr val="000066"/>
        </a:buClr>
        <a:defRPr sz="900">
          <a:solidFill>
            <a:srgbClr val="010000"/>
          </a:solidFill>
          <a:latin typeface="+mn-lt"/>
          <a:ea typeface="ＭＳ Ｐゴシック" charset="-128"/>
        </a:defRPr>
      </a:lvl8pPr>
      <a:lvl9pPr marL="2914504" indent="-171442" algn="l" rtl="0" eaLnBrk="1" fontAlgn="base" hangingPunct="1">
        <a:spcBef>
          <a:spcPct val="20000"/>
        </a:spcBef>
        <a:spcAft>
          <a:spcPct val="0"/>
        </a:spcAft>
        <a:buClr>
          <a:srgbClr val="000066"/>
        </a:buClr>
        <a:defRPr sz="900">
          <a:solidFill>
            <a:srgbClr val="010000"/>
          </a:solidFill>
          <a:latin typeface="+mn-lt"/>
          <a:ea typeface="ＭＳ Ｐゴシック" charset="-128"/>
        </a:defRPr>
      </a:lvl9pPr>
    </p:bodyStyle>
    <p:otherStyle>
      <a:defPPr>
        <a:defRPr lang="en-US"/>
      </a:defPPr>
      <a:lvl1pPr marL="0" algn="l" defTabSz="342883" rtl="0" eaLnBrk="1" latinLnBrk="0" hangingPunct="1">
        <a:defRPr sz="1351" kern="1200">
          <a:solidFill>
            <a:schemeClr val="tx1"/>
          </a:solidFill>
          <a:latin typeface="+mn-lt"/>
          <a:ea typeface="+mn-ea"/>
          <a:cs typeface="+mn-cs"/>
        </a:defRPr>
      </a:lvl1pPr>
      <a:lvl2pPr marL="342883" algn="l" defTabSz="342883" rtl="0" eaLnBrk="1" latinLnBrk="0" hangingPunct="1">
        <a:defRPr sz="1351" kern="1200">
          <a:solidFill>
            <a:schemeClr val="tx1"/>
          </a:solidFill>
          <a:latin typeface="+mn-lt"/>
          <a:ea typeface="+mn-ea"/>
          <a:cs typeface="+mn-cs"/>
        </a:defRPr>
      </a:lvl2pPr>
      <a:lvl3pPr marL="685766" algn="l" defTabSz="342883" rtl="0" eaLnBrk="1" latinLnBrk="0" hangingPunct="1">
        <a:defRPr sz="1351" kern="1200">
          <a:solidFill>
            <a:schemeClr val="tx1"/>
          </a:solidFill>
          <a:latin typeface="+mn-lt"/>
          <a:ea typeface="+mn-ea"/>
          <a:cs typeface="+mn-cs"/>
        </a:defRPr>
      </a:lvl3pPr>
      <a:lvl4pPr marL="1028649" algn="l" defTabSz="342883" rtl="0" eaLnBrk="1" latinLnBrk="0" hangingPunct="1">
        <a:defRPr sz="1351" kern="1200">
          <a:solidFill>
            <a:schemeClr val="tx1"/>
          </a:solidFill>
          <a:latin typeface="+mn-lt"/>
          <a:ea typeface="+mn-ea"/>
          <a:cs typeface="+mn-cs"/>
        </a:defRPr>
      </a:lvl4pPr>
      <a:lvl5pPr marL="1371532" algn="l" defTabSz="342883" rtl="0" eaLnBrk="1" latinLnBrk="0" hangingPunct="1">
        <a:defRPr sz="1351" kern="1200">
          <a:solidFill>
            <a:schemeClr val="tx1"/>
          </a:solidFill>
          <a:latin typeface="+mn-lt"/>
          <a:ea typeface="+mn-ea"/>
          <a:cs typeface="+mn-cs"/>
        </a:defRPr>
      </a:lvl5pPr>
      <a:lvl6pPr marL="1714414" algn="l" defTabSz="342883" rtl="0" eaLnBrk="1" latinLnBrk="0" hangingPunct="1">
        <a:defRPr sz="1351" kern="1200">
          <a:solidFill>
            <a:schemeClr val="tx1"/>
          </a:solidFill>
          <a:latin typeface="+mn-lt"/>
          <a:ea typeface="+mn-ea"/>
          <a:cs typeface="+mn-cs"/>
        </a:defRPr>
      </a:lvl6pPr>
      <a:lvl7pPr marL="2057297" algn="l" defTabSz="342883" rtl="0" eaLnBrk="1" latinLnBrk="0" hangingPunct="1">
        <a:defRPr sz="1351" kern="1200">
          <a:solidFill>
            <a:schemeClr val="tx1"/>
          </a:solidFill>
          <a:latin typeface="+mn-lt"/>
          <a:ea typeface="+mn-ea"/>
          <a:cs typeface="+mn-cs"/>
        </a:defRPr>
      </a:lvl7pPr>
      <a:lvl8pPr marL="2400180" algn="l" defTabSz="342883" rtl="0" eaLnBrk="1" latinLnBrk="0" hangingPunct="1">
        <a:defRPr sz="1351" kern="1200">
          <a:solidFill>
            <a:schemeClr val="tx1"/>
          </a:solidFill>
          <a:latin typeface="+mn-lt"/>
          <a:ea typeface="+mn-ea"/>
          <a:cs typeface="+mn-cs"/>
        </a:defRPr>
      </a:lvl8pPr>
      <a:lvl9pPr marL="2743063" algn="l" defTabSz="3428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g"/><Relationship Id="rId7"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6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55.xml"/><Relationship Id="rId1" Type="http://schemas.openxmlformats.org/officeDocument/2006/relationships/themeOverride" Target="../theme/themeOverride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hyperlink" Target="https://www.publicdomainpictures.net/view-image.php?image=355053&amp;picture=vielen-dank-dass-sie-bunte-schrif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hyperlink" Target="https://www.pexels.com/photo/blue-background-thank-you-188799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55.xml"/><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20">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2AD83CFE-1CA3-4832-A4B9-C48CD1347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284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C98641C-7F74-435D-996F-A4387A3C3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86922C6-A31C-D7F9-EBF9-9A592B0E6C7D}"/>
              </a:ext>
            </a:extLst>
          </p:cNvPr>
          <p:cNvSpPr>
            <a:spLocks noGrp="1"/>
          </p:cNvSpPr>
          <p:nvPr>
            <p:ph type="title"/>
          </p:nvPr>
        </p:nvSpPr>
        <p:spPr>
          <a:xfrm>
            <a:off x="798920" y="5399625"/>
            <a:ext cx="7543800" cy="822960"/>
          </a:xfrm>
        </p:spPr>
        <p:txBody>
          <a:bodyPr vert="horz" lIns="91440" tIns="45720" rIns="91440" bIns="45720" rtlCol="0" anchor="b">
            <a:normAutofit fontScale="90000"/>
          </a:bodyPr>
          <a:lstStyle/>
          <a:p>
            <a:r>
              <a:rPr lang="en-US" sz="4000" dirty="0">
                <a:solidFill>
                  <a:srgbClr val="FFFFFF"/>
                </a:solidFill>
                <a:latin typeface="Arial Narrow" panose="020B0606020202030204" pitchFamily="34" charset="0"/>
              </a:rPr>
              <a:t>Breakfast Is Sponsored by</a:t>
            </a:r>
            <a:br>
              <a:rPr lang="en-US" sz="4000" dirty="0">
                <a:solidFill>
                  <a:srgbClr val="FFFFFF"/>
                </a:solidFill>
                <a:latin typeface="Arial Narrow" panose="020B0606020202030204" pitchFamily="34" charset="0"/>
              </a:rPr>
            </a:br>
            <a:r>
              <a:rPr lang="en-US" sz="4000" dirty="0">
                <a:solidFill>
                  <a:srgbClr val="FFFFFF"/>
                </a:solidFill>
                <a:latin typeface="Arial Narrow" panose="020B0606020202030204" pitchFamily="34" charset="0"/>
              </a:rPr>
              <a:t>Federated Rural Electric Insurance Exchange</a:t>
            </a:r>
          </a:p>
        </p:txBody>
      </p:sp>
      <p:pic>
        <p:nvPicPr>
          <p:cNvPr id="6" name="Content Placeholder 5">
            <a:extLst>
              <a:ext uri="{FF2B5EF4-FFF2-40B4-BE49-F238E27FC236}">
                <a16:creationId xmlns:a16="http://schemas.microsoft.com/office/drawing/2014/main" id="{C5C6348D-9068-E874-DE4A-582328E5258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p:blipFill>
        <p:spPr>
          <a:xfrm>
            <a:off x="476592" y="1498507"/>
            <a:ext cx="3848740" cy="1885882"/>
          </a:xfrm>
          <a:prstGeom prst="rect">
            <a:avLst/>
          </a:prstGeom>
        </p:spPr>
      </p:pic>
      <p:sp>
        <p:nvSpPr>
          <p:cNvPr id="27" name="Rectangle 26">
            <a:extLst>
              <a:ext uri="{FF2B5EF4-FFF2-40B4-BE49-F238E27FC236}">
                <a16:creationId xmlns:a16="http://schemas.microsoft.com/office/drawing/2014/main" id="{F530C0F6-C8DF-4539-B30C-8105DB61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7997" y="886968"/>
            <a:ext cx="48006"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lower, text, handwriting, letter&#10;&#10;Description automatically generated">
            <a:extLst>
              <a:ext uri="{FF2B5EF4-FFF2-40B4-BE49-F238E27FC236}">
                <a16:creationId xmlns:a16="http://schemas.microsoft.com/office/drawing/2014/main" id="{B0FBB083-FB6B-B4A9-8EE3-516D9277B7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014" b="20139"/>
          <a:stretch/>
        </p:blipFill>
        <p:spPr>
          <a:xfrm>
            <a:off x="4818668" y="1235216"/>
            <a:ext cx="3838636" cy="2412464"/>
          </a:xfrm>
          <a:prstGeom prst="rect">
            <a:avLst/>
          </a:prstGeom>
        </p:spPr>
      </p:pic>
      <p:sp>
        <p:nvSpPr>
          <p:cNvPr id="29" name="Rectangle 28">
            <a:extLst>
              <a:ext uri="{FF2B5EF4-FFF2-40B4-BE49-F238E27FC236}">
                <a16:creationId xmlns:a16="http://schemas.microsoft.com/office/drawing/2014/main" id="{BAE51241-AA8B-4B82-9C59-6738DB8567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0F6B03C5-D2AF-A103-BE6A-C51CD0D99927}"/>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defTabSz="457200">
              <a:spcAft>
                <a:spcPts val="600"/>
              </a:spcAft>
            </a:pPr>
            <a:fld id="{B6F15528-21DE-4FAA-801E-634DDDAF4B2B}" type="slidenum">
              <a:rPr lang="en-US" smtClean="0"/>
              <a:pPr defTabSz="457200">
                <a:spcAft>
                  <a:spcPts val="600"/>
                </a:spcAft>
              </a:pPr>
              <a:t>1</a:t>
            </a:fld>
            <a:endParaRPr lang="en-US"/>
          </a:p>
        </p:txBody>
      </p:sp>
    </p:spTree>
    <p:extLst>
      <p:ext uri="{BB962C8B-B14F-4D97-AF65-F5344CB8AC3E}">
        <p14:creationId xmlns:p14="http://schemas.microsoft.com/office/powerpoint/2010/main" val="3868141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D541A9-1BC4-4763-802A-D572F4756878}"/>
              </a:ext>
            </a:extLst>
          </p:cNvPr>
          <p:cNvSpPr>
            <a:spLocks noGrp="1"/>
          </p:cNvSpPr>
          <p:nvPr>
            <p:ph type="title"/>
          </p:nvPr>
        </p:nvSpPr>
        <p:spPr/>
        <p:txBody>
          <a:bodyPr/>
          <a:lstStyle/>
          <a:p>
            <a:r>
              <a:rPr lang="en-US" dirty="0"/>
              <a:t>Virtual Power Plant (VPP)</a:t>
            </a:r>
          </a:p>
        </p:txBody>
      </p:sp>
      <p:sp>
        <p:nvSpPr>
          <p:cNvPr id="4" name="Content Placeholder 3">
            <a:extLst>
              <a:ext uri="{FF2B5EF4-FFF2-40B4-BE49-F238E27FC236}">
                <a16:creationId xmlns:a16="http://schemas.microsoft.com/office/drawing/2014/main" id="{E7F6A0C9-CB96-4E46-A339-7C4402694FE1}"/>
              </a:ext>
            </a:extLst>
          </p:cNvPr>
          <p:cNvSpPr>
            <a:spLocks noGrp="1"/>
          </p:cNvSpPr>
          <p:nvPr>
            <p:ph idx="1"/>
          </p:nvPr>
        </p:nvSpPr>
        <p:spPr>
          <a:xfrm>
            <a:off x="1456882" y="2640813"/>
            <a:ext cx="6999732" cy="3032523"/>
          </a:xfrm>
        </p:spPr>
        <p:txBody>
          <a:bodyPr/>
          <a:lstStyle/>
          <a:p>
            <a:pPr marL="0" indent="0">
              <a:buNone/>
            </a:pPr>
            <a:r>
              <a:rPr lang="en-US" dirty="0"/>
              <a:t>VPPs can be dispatched to meet local grid needs or sold as resources into the wholesale market</a:t>
            </a:r>
          </a:p>
          <a:p>
            <a:pPr marL="0" indent="0">
              <a:lnSpc>
                <a:spcPct val="150000"/>
              </a:lnSpc>
              <a:buNone/>
            </a:pPr>
            <a:r>
              <a:rPr lang="en-US" dirty="0"/>
              <a:t>Very similar to demand response</a:t>
            </a:r>
          </a:p>
          <a:p>
            <a:pPr marL="0" indent="0">
              <a:lnSpc>
                <a:spcPct val="150000"/>
              </a:lnSpc>
              <a:buNone/>
            </a:pPr>
            <a:r>
              <a:rPr lang="en-US" dirty="0"/>
              <a:t>Getting a lot of headlines</a:t>
            </a:r>
          </a:p>
          <a:p>
            <a:pPr marL="0" indent="0">
              <a:lnSpc>
                <a:spcPct val="150000"/>
              </a:lnSpc>
              <a:buNone/>
            </a:pPr>
            <a:r>
              <a:rPr lang="en-US" dirty="0"/>
              <a:t>Big names (Tesla, Google, Ford, etc.) entering this market</a:t>
            </a:r>
          </a:p>
          <a:p>
            <a:pPr marL="0" indent="0">
              <a:lnSpc>
                <a:spcPct val="150000"/>
              </a:lnSpc>
              <a:buNone/>
            </a:pPr>
            <a:r>
              <a:rPr lang="en-US" dirty="0"/>
              <a:t>Existing U.S. pilots have focused on behind the meter storage</a:t>
            </a:r>
          </a:p>
        </p:txBody>
      </p:sp>
      <p:grpSp>
        <p:nvGrpSpPr>
          <p:cNvPr id="5" name="Group 4">
            <a:extLst>
              <a:ext uri="{FF2B5EF4-FFF2-40B4-BE49-F238E27FC236}">
                <a16:creationId xmlns:a16="http://schemas.microsoft.com/office/drawing/2014/main" id="{6A329169-A4CD-4D40-BD8F-D6D378CBD9EC}"/>
              </a:ext>
            </a:extLst>
          </p:cNvPr>
          <p:cNvGrpSpPr/>
          <p:nvPr/>
        </p:nvGrpSpPr>
        <p:grpSpPr>
          <a:xfrm>
            <a:off x="-1" y="842261"/>
            <a:ext cx="9231088" cy="246221"/>
            <a:chOff x="-1" y="-14992"/>
            <a:chExt cx="9231088" cy="246221"/>
          </a:xfrm>
        </p:grpSpPr>
        <p:sp>
          <p:nvSpPr>
            <p:cNvPr id="6" name="Rounded Rectangle 5">
              <a:extLst>
                <a:ext uri="{FF2B5EF4-FFF2-40B4-BE49-F238E27FC236}">
                  <a16:creationId xmlns:a16="http://schemas.microsoft.com/office/drawing/2014/main" id="{D7175591-8E43-A541-84F9-9B3783F32A8A}"/>
                </a:ext>
              </a:extLst>
            </p:cNvPr>
            <p:cNvSpPr/>
            <p:nvPr/>
          </p:nvSpPr>
          <p:spPr bwMode="auto">
            <a:xfrm>
              <a:off x="7787390" y="0"/>
              <a:ext cx="1443697" cy="213131"/>
            </a:xfrm>
            <a:prstGeom prst="roundRect">
              <a:avLst/>
            </a:prstGeom>
            <a:solidFill>
              <a:srgbClr val="075285"/>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332" eaLnBrk="0" hangingPunct="0"/>
              <a:endParaRPr lang="en-US" sz="2000" dirty="0">
                <a:solidFill>
                  <a:srgbClr val="075285"/>
                </a:solidFill>
                <a:latin typeface="Times New Roman" charset="0"/>
                <a:ea typeface="MS PGothic" pitchFamily="34" charset="-128"/>
              </a:endParaRPr>
            </a:p>
          </p:txBody>
        </p:sp>
        <p:sp>
          <p:nvSpPr>
            <p:cNvPr id="7" name="Rectangle 6">
              <a:extLst>
                <a:ext uri="{FF2B5EF4-FFF2-40B4-BE49-F238E27FC236}">
                  <a16:creationId xmlns:a16="http://schemas.microsoft.com/office/drawing/2014/main" id="{D3EED84D-CFE2-FF44-97E3-6CCB7E653F89}"/>
                </a:ext>
              </a:extLst>
            </p:cNvPr>
            <p:cNvSpPr/>
            <p:nvPr/>
          </p:nvSpPr>
          <p:spPr bwMode="auto">
            <a:xfrm>
              <a:off x="-1" y="0"/>
              <a:ext cx="7992777" cy="65784"/>
            </a:xfrm>
            <a:prstGeom prst="rect">
              <a:avLst/>
            </a:prstGeom>
            <a:solidFill>
              <a:srgbClr val="075285"/>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32" eaLnBrk="0" hangingPunct="0"/>
              <a:endParaRPr lang="en-US" sz="2000">
                <a:solidFill>
                  <a:srgbClr val="075285"/>
                </a:solidFill>
                <a:latin typeface="Times New Roman" charset="0"/>
                <a:ea typeface="MS PGothic" pitchFamily="34" charset="-128"/>
              </a:endParaRPr>
            </a:p>
          </p:txBody>
        </p:sp>
        <p:sp>
          <p:nvSpPr>
            <p:cNvPr id="8" name="TextBox 7">
              <a:extLst>
                <a:ext uri="{FF2B5EF4-FFF2-40B4-BE49-F238E27FC236}">
                  <a16:creationId xmlns:a16="http://schemas.microsoft.com/office/drawing/2014/main" id="{514EA4E5-FE25-194E-A62C-83EE27B03C3D}"/>
                </a:ext>
              </a:extLst>
            </p:cNvPr>
            <p:cNvSpPr txBox="1"/>
            <p:nvPr/>
          </p:nvSpPr>
          <p:spPr>
            <a:xfrm>
              <a:off x="7749915" y="-14992"/>
              <a:ext cx="1417837" cy="246221"/>
            </a:xfrm>
            <a:prstGeom prst="rect">
              <a:avLst/>
            </a:prstGeom>
            <a:noFill/>
          </p:spPr>
          <p:txBody>
            <a:bodyPr wrap="square" rtlCol="0">
              <a:spAutoFit/>
            </a:bodyPr>
            <a:lstStyle/>
            <a:p>
              <a:pPr algn="ctr" defTabSz="685783"/>
              <a:r>
                <a:rPr lang="en-US" sz="1000" b="1" dirty="0">
                  <a:solidFill>
                    <a:srgbClr val="FFFFFF"/>
                  </a:solidFill>
                  <a:latin typeface="Calibri" panose="020F0502020204030204" pitchFamily="34" charset="0"/>
                  <a:ea typeface="MS PGothic" pitchFamily="34" charset="-128"/>
                  <a:cs typeface="Calibri" panose="020F0502020204030204" pitchFamily="34" charset="0"/>
                </a:rPr>
                <a:t>VPP</a:t>
              </a:r>
            </a:p>
          </p:txBody>
        </p:sp>
      </p:grpSp>
      <p:sp>
        <p:nvSpPr>
          <p:cNvPr id="2" name="Rectangle 1">
            <a:extLst>
              <a:ext uri="{FF2B5EF4-FFF2-40B4-BE49-F238E27FC236}">
                <a16:creationId xmlns:a16="http://schemas.microsoft.com/office/drawing/2014/main" id="{1CCE33EC-31CA-1FE6-4D06-25C7C0169A47}"/>
              </a:ext>
            </a:extLst>
          </p:cNvPr>
          <p:cNvSpPr/>
          <p:nvPr/>
        </p:nvSpPr>
        <p:spPr bwMode="auto">
          <a:xfrm>
            <a:off x="0" y="1654019"/>
            <a:ext cx="9144000" cy="827312"/>
          </a:xfrm>
          <a:prstGeom prst="rect">
            <a:avLst/>
          </a:prstGeom>
          <a:solidFill>
            <a:schemeClr val="accent4">
              <a:lumMod val="10000"/>
              <a:lumOff val="90000"/>
            </a:schemeClr>
          </a:solidFill>
          <a:ln w="12700" cap="flat" cmpd="sng" algn="ctr">
            <a:noFill/>
            <a:prstDash val="solid"/>
            <a:round/>
            <a:headEnd type="none" w="sm" len="sm"/>
            <a:tailEnd type="none" w="sm" len="sm"/>
          </a:ln>
          <a:effectLst/>
        </p:spPr>
        <p:txBody>
          <a:bodyPr vert="horz" wrap="square" lIns="68580" tIns="34291" rIns="68580" bIns="34291" numCol="1" rtlCol="0" anchor="t" anchorCtr="0" compatLnSpc="1">
            <a:prstTxWarp prst="textNoShape">
              <a:avLst/>
            </a:prstTxWarp>
          </a:bodyPr>
          <a:lstStyle/>
          <a:p>
            <a:pPr defTabSz="685783" eaLnBrk="0" fontAlgn="base" hangingPunct="0">
              <a:spcBef>
                <a:spcPct val="0"/>
              </a:spcBef>
              <a:spcAft>
                <a:spcPct val="0"/>
              </a:spcAft>
            </a:pPr>
            <a:endParaRPr lang="en-US" sz="1500" i="1">
              <a:solidFill>
                <a:srgbClr val="000000"/>
              </a:solidFill>
              <a:latin typeface="Times New Roman" charset="0"/>
              <a:ea typeface="MS PGothic" pitchFamily="34" charset="-128"/>
            </a:endParaRPr>
          </a:p>
        </p:txBody>
      </p:sp>
      <p:sp>
        <p:nvSpPr>
          <p:cNvPr id="9" name="TextBox 8">
            <a:extLst>
              <a:ext uri="{FF2B5EF4-FFF2-40B4-BE49-F238E27FC236}">
                <a16:creationId xmlns:a16="http://schemas.microsoft.com/office/drawing/2014/main" id="{00062F37-2DBC-ADF8-BB2C-BBAD4A5B37F0}"/>
              </a:ext>
            </a:extLst>
          </p:cNvPr>
          <p:cNvSpPr txBox="1"/>
          <p:nvPr/>
        </p:nvSpPr>
        <p:spPr>
          <a:xfrm>
            <a:off x="237744" y="1813502"/>
            <a:ext cx="8668512" cy="508088"/>
          </a:xfrm>
          <a:prstGeom prst="rect">
            <a:avLst/>
          </a:prstGeom>
          <a:noFill/>
        </p:spPr>
        <p:txBody>
          <a:bodyPr wrap="square" rtlCol="0">
            <a:spAutoFit/>
          </a:bodyPr>
          <a:lstStyle/>
          <a:p>
            <a:pPr algn="ctr" defTabSz="685783"/>
            <a:r>
              <a:rPr lang="en-US" sz="1351" b="1" dirty="0">
                <a:solidFill>
                  <a:srgbClr val="000000"/>
                </a:solidFill>
                <a:latin typeface="Century Gothic"/>
                <a:ea typeface="MS PGothic" pitchFamily="34" charset="-128"/>
              </a:rPr>
              <a:t>Network of various types of resources including distributed generation units, batteries and controllable end use devices such as water heater controllers, smart thermostats and EV chargers </a:t>
            </a:r>
          </a:p>
        </p:txBody>
      </p:sp>
      <p:grpSp>
        <p:nvGrpSpPr>
          <p:cNvPr id="10" name="Group 440">
            <a:extLst>
              <a:ext uri="{FF2B5EF4-FFF2-40B4-BE49-F238E27FC236}">
                <a16:creationId xmlns:a16="http://schemas.microsoft.com/office/drawing/2014/main" id="{E57ECA84-CDA0-2F87-B52E-060ACE1FD25E}"/>
              </a:ext>
            </a:extLst>
          </p:cNvPr>
          <p:cNvGrpSpPr>
            <a:grpSpLocks noChangeAspect="1"/>
          </p:cNvGrpSpPr>
          <p:nvPr/>
        </p:nvGrpSpPr>
        <p:grpSpPr bwMode="auto">
          <a:xfrm>
            <a:off x="1038771" y="2794247"/>
            <a:ext cx="257724" cy="257724"/>
            <a:chOff x="4495" y="668"/>
            <a:chExt cx="4098" cy="4098"/>
          </a:xfrm>
          <a:solidFill>
            <a:srgbClr val="FFC000"/>
          </a:solidFill>
        </p:grpSpPr>
        <p:sp>
          <p:nvSpPr>
            <p:cNvPr id="11" name="Freeform 442">
              <a:extLst>
                <a:ext uri="{FF2B5EF4-FFF2-40B4-BE49-F238E27FC236}">
                  <a16:creationId xmlns:a16="http://schemas.microsoft.com/office/drawing/2014/main" id="{0663E1F8-30D4-DDC6-90C7-125053B7F55B}"/>
                </a:ext>
              </a:extLst>
            </p:cNvPr>
            <p:cNvSpPr>
              <a:spLocks noEditPoints="1"/>
            </p:cNvSpPr>
            <p:nvPr/>
          </p:nvSpPr>
          <p:spPr bwMode="auto">
            <a:xfrm>
              <a:off x="4495" y="668"/>
              <a:ext cx="4098" cy="4098"/>
            </a:xfrm>
            <a:custGeom>
              <a:avLst/>
              <a:gdLst>
                <a:gd name="T0" fmla="*/ 1698 w 4098"/>
                <a:gd name="T1" fmla="*/ 196 h 4098"/>
                <a:gd name="T2" fmla="*/ 1264 w 4098"/>
                <a:gd name="T3" fmla="*/ 334 h 4098"/>
                <a:gd name="T4" fmla="*/ 883 w 4098"/>
                <a:gd name="T5" fmla="*/ 569 h 4098"/>
                <a:gd name="T6" fmla="*/ 569 w 4098"/>
                <a:gd name="T7" fmla="*/ 883 h 4098"/>
                <a:gd name="T8" fmla="*/ 334 w 4098"/>
                <a:gd name="T9" fmla="*/ 1264 h 4098"/>
                <a:gd name="T10" fmla="*/ 196 w 4098"/>
                <a:gd name="T11" fmla="*/ 1698 h 4098"/>
                <a:gd name="T12" fmla="*/ 166 w 4098"/>
                <a:gd name="T13" fmla="*/ 2168 h 4098"/>
                <a:gd name="T14" fmla="*/ 252 w 4098"/>
                <a:gd name="T15" fmla="*/ 2623 h 4098"/>
                <a:gd name="T16" fmla="*/ 441 w 4098"/>
                <a:gd name="T17" fmla="*/ 3033 h 4098"/>
                <a:gd name="T18" fmla="*/ 717 w 4098"/>
                <a:gd name="T19" fmla="*/ 3381 h 4098"/>
                <a:gd name="T20" fmla="*/ 1065 w 4098"/>
                <a:gd name="T21" fmla="*/ 3657 h 4098"/>
                <a:gd name="T22" fmla="*/ 1475 w 4098"/>
                <a:gd name="T23" fmla="*/ 3846 h 4098"/>
                <a:gd name="T24" fmla="*/ 1930 w 4098"/>
                <a:gd name="T25" fmla="*/ 3932 h 4098"/>
                <a:gd name="T26" fmla="*/ 2400 w 4098"/>
                <a:gd name="T27" fmla="*/ 3902 h 4098"/>
                <a:gd name="T28" fmla="*/ 2834 w 4098"/>
                <a:gd name="T29" fmla="*/ 3764 h 4098"/>
                <a:gd name="T30" fmla="*/ 3215 w 4098"/>
                <a:gd name="T31" fmla="*/ 3529 h 4098"/>
                <a:gd name="T32" fmla="*/ 3529 w 4098"/>
                <a:gd name="T33" fmla="*/ 3215 h 4098"/>
                <a:gd name="T34" fmla="*/ 3764 w 4098"/>
                <a:gd name="T35" fmla="*/ 2834 h 4098"/>
                <a:gd name="T36" fmla="*/ 3902 w 4098"/>
                <a:gd name="T37" fmla="*/ 2400 h 4098"/>
                <a:gd name="T38" fmla="*/ 3932 w 4098"/>
                <a:gd name="T39" fmla="*/ 1930 h 4098"/>
                <a:gd name="T40" fmla="*/ 3846 w 4098"/>
                <a:gd name="T41" fmla="*/ 1475 h 4098"/>
                <a:gd name="T42" fmla="*/ 3657 w 4098"/>
                <a:gd name="T43" fmla="*/ 1065 h 4098"/>
                <a:gd name="T44" fmla="*/ 3381 w 4098"/>
                <a:gd name="T45" fmla="*/ 717 h 4098"/>
                <a:gd name="T46" fmla="*/ 3033 w 4098"/>
                <a:gd name="T47" fmla="*/ 441 h 4098"/>
                <a:gd name="T48" fmla="*/ 2623 w 4098"/>
                <a:gd name="T49" fmla="*/ 252 h 4098"/>
                <a:gd name="T50" fmla="*/ 2168 w 4098"/>
                <a:gd name="T51" fmla="*/ 166 h 4098"/>
                <a:gd name="T52" fmla="*/ 2281 w 4098"/>
                <a:gd name="T53" fmla="*/ 12 h 4098"/>
                <a:gd name="T54" fmla="*/ 2727 w 4098"/>
                <a:gd name="T55" fmla="*/ 114 h 4098"/>
                <a:gd name="T56" fmla="*/ 3137 w 4098"/>
                <a:gd name="T57" fmla="*/ 312 h 4098"/>
                <a:gd name="T58" fmla="*/ 3498 w 4098"/>
                <a:gd name="T59" fmla="*/ 600 h 4098"/>
                <a:gd name="T60" fmla="*/ 3786 w 4098"/>
                <a:gd name="T61" fmla="*/ 961 h 4098"/>
                <a:gd name="T62" fmla="*/ 3984 w 4098"/>
                <a:gd name="T63" fmla="*/ 1371 h 4098"/>
                <a:gd name="T64" fmla="*/ 4086 w 4098"/>
                <a:gd name="T65" fmla="*/ 1817 h 4098"/>
                <a:gd name="T66" fmla="*/ 4086 w 4098"/>
                <a:gd name="T67" fmla="*/ 2281 h 4098"/>
                <a:gd name="T68" fmla="*/ 3984 w 4098"/>
                <a:gd name="T69" fmla="*/ 2727 h 4098"/>
                <a:gd name="T70" fmla="*/ 3786 w 4098"/>
                <a:gd name="T71" fmla="*/ 3137 h 4098"/>
                <a:gd name="T72" fmla="*/ 3498 w 4098"/>
                <a:gd name="T73" fmla="*/ 3498 h 4098"/>
                <a:gd name="T74" fmla="*/ 3137 w 4098"/>
                <a:gd name="T75" fmla="*/ 3786 h 4098"/>
                <a:gd name="T76" fmla="*/ 2727 w 4098"/>
                <a:gd name="T77" fmla="*/ 3984 h 4098"/>
                <a:gd name="T78" fmla="*/ 2281 w 4098"/>
                <a:gd name="T79" fmla="*/ 4086 h 4098"/>
                <a:gd name="T80" fmla="*/ 1817 w 4098"/>
                <a:gd name="T81" fmla="*/ 4086 h 4098"/>
                <a:gd name="T82" fmla="*/ 1371 w 4098"/>
                <a:gd name="T83" fmla="*/ 3984 h 4098"/>
                <a:gd name="T84" fmla="*/ 961 w 4098"/>
                <a:gd name="T85" fmla="*/ 3786 h 4098"/>
                <a:gd name="T86" fmla="*/ 600 w 4098"/>
                <a:gd name="T87" fmla="*/ 3498 h 4098"/>
                <a:gd name="T88" fmla="*/ 312 w 4098"/>
                <a:gd name="T89" fmla="*/ 3137 h 4098"/>
                <a:gd name="T90" fmla="*/ 114 w 4098"/>
                <a:gd name="T91" fmla="*/ 2727 h 4098"/>
                <a:gd name="T92" fmla="*/ 12 w 4098"/>
                <a:gd name="T93" fmla="*/ 2281 h 4098"/>
                <a:gd name="T94" fmla="*/ 12 w 4098"/>
                <a:gd name="T95" fmla="*/ 1817 h 4098"/>
                <a:gd name="T96" fmla="*/ 114 w 4098"/>
                <a:gd name="T97" fmla="*/ 1371 h 4098"/>
                <a:gd name="T98" fmla="*/ 312 w 4098"/>
                <a:gd name="T99" fmla="*/ 961 h 4098"/>
                <a:gd name="T100" fmla="*/ 600 w 4098"/>
                <a:gd name="T101" fmla="*/ 600 h 4098"/>
                <a:gd name="T102" fmla="*/ 961 w 4098"/>
                <a:gd name="T103" fmla="*/ 312 h 4098"/>
                <a:gd name="T104" fmla="*/ 1371 w 4098"/>
                <a:gd name="T105" fmla="*/ 114 h 4098"/>
                <a:gd name="T106" fmla="*/ 1817 w 4098"/>
                <a:gd name="T107" fmla="*/ 12 h 4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98" h="4098">
                  <a:moveTo>
                    <a:pt x="2049" y="163"/>
                  </a:moveTo>
                  <a:lnTo>
                    <a:pt x="1930" y="166"/>
                  </a:lnTo>
                  <a:lnTo>
                    <a:pt x="1813" y="178"/>
                  </a:lnTo>
                  <a:lnTo>
                    <a:pt x="1698" y="196"/>
                  </a:lnTo>
                  <a:lnTo>
                    <a:pt x="1586" y="221"/>
                  </a:lnTo>
                  <a:lnTo>
                    <a:pt x="1475" y="252"/>
                  </a:lnTo>
                  <a:lnTo>
                    <a:pt x="1368" y="291"/>
                  </a:lnTo>
                  <a:lnTo>
                    <a:pt x="1264" y="334"/>
                  </a:lnTo>
                  <a:lnTo>
                    <a:pt x="1164" y="385"/>
                  </a:lnTo>
                  <a:lnTo>
                    <a:pt x="1065" y="441"/>
                  </a:lnTo>
                  <a:lnTo>
                    <a:pt x="972" y="502"/>
                  </a:lnTo>
                  <a:lnTo>
                    <a:pt x="883" y="569"/>
                  </a:lnTo>
                  <a:lnTo>
                    <a:pt x="797" y="640"/>
                  </a:lnTo>
                  <a:lnTo>
                    <a:pt x="717" y="717"/>
                  </a:lnTo>
                  <a:lnTo>
                    <a:pt x="640" y="797"/>
                  </a:lnTo>
                  <a:lnTo>
                    <a:pt x="569" y="883"/>
                  </a:lnTo>
                  <a:lnTo>
                    <a:pt x="502" y="972"/>
                  </a:lnTo>
                  <a:lnTo>
                    <a:pt x="441" y="1065"/>
                  </a:lnTo>
                  <a:lnTo>
                    <a:pt x="385" y="1164"/>
                  </a:lnTo>
                  <a:lnTo>
                    <a:pt x="334" y="1264"/>
                  </a:lnTo>
                  <a:lnTo>
                    <a:pt x="291" y="1368"/>
                  </a:lnTo>
                  <a:lnTo>
                    <a:pt x="252" y="1475"/>
                  </a:lnTo>
                  <a:lnTo>
                    <a:pt x="221" y="1586"/>
                  </a:lnTo>
                  <a:lnTo>
                    <a:pt x="196" y="1698"/>
                  </a:lnTo>
                  <a:lnTo>
                    <a:pt x="178" y="1813"/>
                  </a:lnTo>
                  <a:lnTo>
                    <a:pt x="166" y="1930"/>
                  </a:lnTo>
                  <a:lnTo>
                    <a:pt x="163" y="2049"/>
                  </a:lnTo>
                  <a:lnTo>
                    <a:pt x="166" y="2168"/>
                  </a:lnTo>
                  <a:lnTo>
                    <a:pt x="178" y="2285"/>
                  </a:lnTo>
                  <a:lnTo>
                    <a:pt x="196" y="2400"/>
                  </a:lnTo>
                  <a:lnTo>
                    <a:pt x="221" y="2512"/>
                  </a:lnTo>
                  <a:lnTo>
                    <a:pt x="252" y="2623"/>
                  </a:lnTo>
                  <a:lnTo>
                    <a:pt x="291" y="2730"/>
                  </a:lnTo>
                  <a:lnTo>
                    <a:pt x="334" y="2834"/>
                  </a:lnTo>
                  <a:lnTo>
                    <a:pt x="385" y="2934"/>
                  </a:lnTo>
                  <a:lnTo>
                    <a:pt x="441" y="3033"/>
                  </a:lnTo>
                  <a:lnTo>
                    <a:pt x="502" y="3126"/>
                  </a:lnTo>
                  <a:lnTo>
                    <a:pt x="569" y="3215"/>
                  </a:lnTo>
                  <a:lnTo>
                    <a:pt x="640" y="3301"/>
                  </a:lnTo>
                  <a:lnTo>
                    <a:pt x="717" y="3381"/>
                  </a:lnTo>
                  <a:lnTo>
                    <a:pt x="797" y="3458"/>
                  </a:lnTo>
                  <a:lnTo>
                    <a:pt x="883" y="3529"/>
                  </a:lnTo>
                  <a:lnTo>
                    <a:pt x="972" y="3596"/>
                  </a:lnTo>
                  <a:lnTo>
                    <a:pt x="1065" y="3657"/>
                  </a:lnTo>
                  <a:lnTo>
                    <a:pt x="1164" y="3713"/>
                  </a:lnTo>
                  <a:lnTo>
                    <a:pt x="1264" y="3764"/>
                  </a:lnTo>
                  <a:lnTo>
                    <a:pt x="1368" y="3807"/>
                  </a:lnTo>
                  <a:lnTo>
                    <a:pt x="1475" y="3846"/>
                  </a:lnTo>
                  <a:lnTo>
                    <a:pt x="1586" y="3877"/>
                  </a:lnTo>
                  <a:lnTo>
                    <a:pt x="1698" y="3902"/>
                  </a:lnTo>
                  <a:lnTo>
                    <a:pt x="1813" y="3920"/>
                  </a:lnTo>
                  <a:lnTo>
                    <a:pt x="1930" y="3932"/>
                  </a:lnTo>
                  <a:lnTo>
                    <a:pt x="2049" y="3935"/>
                  </a:lnTo>
                  <a:lnTo>
                    <a:pt x="2168" y="3932"/>
                  </a:lnTo>
                  <a:lnTo>
                    <a:pt x="2285" y="3920"/>
                  </a:lnTo>
                  <a:lnTo>
                    <a:pt x="2400" y="3902"/>
                  </a:lnTo>
                  <a:lnTo>
                    <a:pt x="2512" y="3877"/>
                  </a:lnTo>
                  <a:lnTo>
                    <a:pt x="2623" y="3846"/>
                  </a:lnTo>
                  <a:lnTo>
                    <a:pt x="2730" y="3807"/>
                  </a:lnTo>
                  <a:lnTo>
                    <a:pt x="2834" y="3764"/>
                  </a:lnTo>
                  <a:lnTo>
                    <a:pt x="2934" y="3713"/>
                  </a:lnTo>
                  <a:lnTo>
                    <a:pt x="3033" y="3657"/>
                  </a:lnTo>
                  <a:lnTo>
                    <a:pt x="3126" y="3596"/>
                  </a:lnTo>
                  <a:lnTo>
                    <a:pt x="3215" y="3529"/>
                  </a:lnTo>
                  <a:lnTo>
                    <a:pt x="3301" y="3458"/>
                  </a:lnTo>
                  <a:lnTo>
                    <a:pt x="3381" y="3381"/>
                  </a:lnTo>
                  <a:lnTo>
                    <a:pt x="3458" y="3301"/>
                  </a:lnTo>
                  <a:lnTo>
                    <a:pt x="3529" y="3215"/>
                  </a:lnTo>
                  <a:lnTo>
                    <a:pt x="3596" y="3126"/>
                  </a:lnTo>
                  <a:lnTo>
                    <a:pt x="3657" y="3033"/>
                  </a:lnTo>
                  <a:lnTo>
                    <a:pt x="3713" y="2934"/>
                  </a:lnTo>
                  <a:lnTo>
                    <a:pt x="3764" y="2834"/>
                  </a:lnTo>
                  <a:lnTo>
                    <a:pt x="3807" y="2730"/>
                  </a:lnTo>
                  <a:lnTo>
                    <a:pt x="3846" y="2623"/>
                  </a:lnTo>
                  <a:lnTo>
                    <a:pt x="3877" y="2512"/>
                  </a:lnTo>
                  <a:lnTo>
                    <a:pt x="3902" y="2400"/>
                  </a:lnTo>
                  <a:lnTo>
                    <a:pt x="3920" y="2285"/>
                  </a:lnTo>
                  <a:lnTo>
                    <a:pt x="3932" y="2168"/>
                  </a:lnTo>
                  <a:lnTo>
                    <a:pt x="3935" y="2049"/>
                  </a:lnTo>
                  <a:lnTo>
                    <a:pt x="3932" y="1930"/>
                  </a:lnTo>
                  <a:lnTo>
                    <a:pt x="3920" y="1813"/>
                  </a:lnTo>
                  <a:lnTo>
                    <a:pt x="3902" y="1698"/>
                  </a:lnTo>
                  <a:lnTo>
                    <a:pt x="3877" y="1586"/>
                  </a:lnTo>
                  <a:lnTo>
                    <a:pt x="3846" y="1475"/>
                  </a:lnTo>
                  <a:lnTo>
                    <a:pt x="3807" y="1368"/>
                  </a:lnTo>
                  <a:lnTo>
                    <a:pt x="3764" y="1264"/>
                  </a:lnTo>
                  <a:lnTo>
                    <a:pt x="3713" y="1164"/>
                  </a:lnTo>
                  <a:lnTo>
                    <a:pt x="3657" y="1065"/>
                  </a:lnTo>
                  <a:lnTo>
                    <a:pt x="3596" y="972"/>
                  </a:lnTo>
                  <a:lnTo>
                    <a:pt x="3529" y="883"/>
                  </a:lnTo>
                  <a:lnTo>
                    <a:pt x="3458" y="797"/>
                  </a:lnTo>
                  <a:lnTo>
                    <a:pt x="3381" y="717"/>
                  </a:lnTo>
                  <a:lnTo>
                    <a:pt x="3301" y="640"/>
                  </a:lnTo>
                  <a:lnTo>
                    <a:pt x="3215" y="569"/>
                  </a:lnTo>
                  <a:lnTo>
                    <a:pt x="3126" y="502"/>
                  </a:lnTo>
                  <a:lnTo>
                    <a:pt x="3033" y="441"/>
                  </a:lnTo>
                  <a:lnTo>
                    <a:pt x="2934" y="385"/>
                  </a:lnTo>
                  <a:lnTo>
                    <a:pt x="2834" y="334"/>
                  </a:lnTo>
                  <a:lnTo>
                    <a:pt x="2730" y="291"/>
                  </a:lnTo>
                  <a:lnTo>
                    <a:pt x="2623" y="252"/>
                  </a:lnTo>
                  <a:lnTo>
                    <a:pt x="2512" y="221"/>
                  </a:lnTo>
                  <a:lnTo>
                    <a:pt x="2400" y="196"/>
                  </a:lnTo>
                  <a:lnTo>
                    <a:pt x="2285" y="178"/>
                  </a:lnTo>
                  <a:lnTo>
                    <a:pt x="2168" y="166"/>
                  </a:lnTo>
                  <a:lnTo>
                    <a:pt x="2049" y="163"/>
                  </a:lnTo>
                  <a:close/>
                  <a:moveTo>
                    <a:pt x="2049" y="0"/>
                  </a:moveTo>
                  <a:lnTo>
                    <a:pt x="2166" y="4"/>
                  </a:lnTo>
                  <a:lnTo>
                    <a:pt x="2281" y="12"/>
                  </a:lnTo>
                  <a:lnTo>
                    <a:pt x="2395" y="29"/>
                  </a:lnTo>
                  <a:lnTo>
                    <a:pt x="2508" y="51"/>
                  </a:lnTo>
                  <a:lnTo>
                    <a:pt x="2619" y="79"/>
                  </a:lnTo>
                  <a:lnTo>
                    <a:pt x="2727" y="114"/>
                  </a:lnTo>
                  <a:lnTo>
                    <a:pt x="2834" y="155"/>
                  </a:lnTo>
                  <a:lnTo>
                    <a:pt x="2937" y="201"/>
                  </a:lnTo>
                  <a:lnTo>
                    <a:pt x="3039" y="253"/>
                  </a:lnTo>
                  <a:lnTo>
                    <a:pt x="3137" y="312"/>
                  </a:lnTo>
                  <a:lnTo>
                    <a:pt x="3232" y="376"/>
                  </a:lnTo>
                  <a:lnTo>
                    <a:pt x="3324" y="445"/>
                  </a:lnTo>
                  <a:lnTo>
                    <a:pt x="3413" y="520"/>
                  </a:lnTo>
                  <a:lnTo>
                    <a:pt x="3498" y="600"/>
                  </a:lnTo>
                  <a:lnTo>
                    <a:pt x="3578" y="685"/>
                  </a:lnTo>
                  <a:lnTo>
                    <a:pt x="3653" y="774"/>
                  </a:lnTo>
                  <a:lnTo>
                    <a:pt x="3722" y="866"/>
                  </a:lnTo>
                  <a:lnTo>
                    <a:pt x="3786" y="961"/>
                  </a:lnTo>
                  <a:lnTo>
                    <a:pt x="3845" y="1059"/>
                  </a:lnTo>
                  <a:lnTo>
                    <a:pt x="3897" y="1161"/>
                  </a:lnTo>
                  <a:lnTo>
                    <a:pt x="3943" y="1264"/>
                  </a:lnTo>
                  <a:lnTo>
                    <a:pt x="3984" y="1371"/>
                  </a:lnTo>
                  <a:lnTo>
                    <a:pt x="4019" y="1479"/>
                  </a:lnTo>
                  <a:lnTo>
                    <a:pt x="4047" y="1590"/>
                  </a:lnTo>
                  <a:lnTo>
                    <a:pt x="4069" y="1703"/>
                  </a:lnTo>
                  <a:lnTo>
                    <a:pt x="4086" y="1817"/>
                  </a:lnTo>
                  <a:lnTo>
                    <a:pt x="4094" y="1932"/>
                  </a:lnTo>
                  <a:lnTo>
                    <a:pt x="4098" y="2049"/>
                  </a:lnTo>
                  <a:lnTo>
                    <a:pt x="4094" y="2166"/>
                  </a:lnTo>
                  <a:lnTo>
                    <a:pt x="4086" y="2281"/>
                  </a:lnTo>
                  <a:lnTo>
                    <a:pt x="4069" y="2395"/>
                  </a:lnTo>
                  <a:lnTo>
                    <a:pt x="4047" y="2508"/>
                  </a:lnTo>
                  <a:lnTo>
                    <a:pt x="4019" y="2619"/>
                  </a:lnTo>
                  <a:lnTo>
                    <a:pt x="3984" y="2727"/>
                  </a:lnTo>
                  <a:lnTo>
                    <a:pt x="3943" y="2834"/>
                  </a:lnTo>
                  <a:lnTo>
                    <a:pt x="3897" y="2937"/>
                  </a:lnTo>
                  <a:lnTo>
                    <a:pt x="3845" y="3039"/>
                  </a:lnTo>
                  <a:lnTo>
                    <a:pt x="3786" y="3137"/>
                  </a:lnTo>
                  <a:lnTo>
                    <a:pt x="3722" y="3232"/>
                  </a:lnTo>
                  <a:lnTo>
                    <a:pt x="3653" y="3324"/>
                  </a:lnTo>
                  <a:lnTo>
                    <a:pt x="3578" y="3413"/>
                  </a:lnTo>
                  <a:lnTo>
                    <a:pt x="3498" y="3498"/>
                  </a:lnTo>
                  <a:lnTo>
                    <a:pt x="3413" y="3578"/>
                  </a:lnTo>
                  <a:lnTo>
                    <a:pt x="3324" y="3653"/>
                  </a:lnTo>
                  <a:lnTo>
                    <a:pt x="3232" y="3722"/>
                  </a:lnTo>
                  <a:lnTo>
                    <a:pt x="3137" y="3786"/>
                  </a:lnTo>
                  <a:lnTo>
                    <a:pt x="3039" y="3845"/>
                  </a:lnTo>
                  <a:lnTo>
                    <a:pt x="2937" y="3897"/>
                  </a:lnTo>
                  <a:lnTo>
                    <a:pt x="2834" y="3943"/>
                  </a:lnTo>
                  <a:lnTo>
                    <a:pt x="2727" y="3984"/>
                  </a:lnTo>
                  <a:lnTo>
                    <a:pt x="2619" y="4019"/>
                  </a:lnTo>
                  <a:lnTo>
                    <a:pt x="2508" y="4047"/>
                  </a:lnTo>
                  <a:lnTo>
                    <a:pt x="2395" y="4069"/>
                  </a:lnTo>
                  <a:lnTo>
                    <a:pt x="2281" y="4086"/>
                  </a:lnTo>
                  <a:lnTo>
                    <a:pt x="2166" y="4094"/>
                  </a:lnTo>
                  <a:lnTo>
                    <a:pt x="2049" y="4098"/>
                  </a:lnTo>
                  <a:lnTo>
                    <a:pt x="1932" y="4094"/>
                  </a:lnTo>
                  <a:lnTo>
                    <a:pt x="1817" y="4086"/>
                  </a:lnTo>
                  <a:lnTo>
                    <a:pt x="1703" y="4069"/>
                  </a:lnTo>
                  <a:lnTo>
                    <a:pt x="1590" y="4047"/>
                  </a:lnTo>
                  <a:lnTo>
                    <a:pt x="1479" y="4019"/>
                  </a:lnTo>
                  <a:lnTo>
                    <a:pt x="1371" y="3984"/>
                  </a:lnTo>
                  <a:lnTo>
                    <a:pt x="1264" y="3943"/>
                  </a:lnTo>
                  <a:lnTo>
                    <a:pt x="1161" y="3897"/>
                  </a:lnTo>
                  <a:lnTo>
                    <a:pt x="1059" y="3845"/>
                  </a:lnTo>
                  <a:lnTo>
                    <a:pt x="961" y="3786"/>
                  </a:lnTo>
                  <a:lnTo>
                    <a:pt x="866" y="3722"/>
                  </a:lnTo>
                  <a:lnTo>
                    <a:pt x="774" y="3653"/>
                  </a:lnTo>
                  <a:lnTo>
                    <a:pt x="685" y="3578"/>
                  </a:lnTo>
                  <a:lnTo>
                    <a:pt x="600" y="3498"/>
                  </a:lnTo>
                  <a:lnTo>
                    <a:pt x="520" y="3413"/>
                  </a:lnTo>
                  <a:lnTo>
                    <a:pt x="445" y="3324"/>
                  </a:lnTo>
                  <a:lnTo>
                    <a:pt x="376" y="3232"/>
                  </a:lnTo>
                  <a:lnTo>
                    <a:pt x="312" y="3137"/>
                  </a:lnTo>
                  <a:lnTo>
                    <a:pt x="253" y="3039"/>
                  </a:lnTo>
                  <a:lnTo>
                    <a:pt x="201" y="2937"/>
                  </a:lnTo>
                  <a:lnTo>
                    <a:pt x="155" y="2834"/>
                  </a:lnTo>
                  <a:lnTo>
                    <a:pt x="114" y="2727"/>
                  </a:lnTo>
                  <a:lnTo>
                    <a:pt x="79" y="2619"/>
                  </a:lnTo>
                  <a:lnTo>
                    <a:pt x="51" y="2508"/>
                  </a:lnTo>
                  <a:lnTo>
                    <a:pt x="29" y="2395"/>
                  </a:lnTo>
                  <a:lnTo>
                    <a:pt x="12" y="2281"/>
                  </a:lnTo>
                  <a:lnTo>
                    <a:pt x="4" y="2166"/>
                  </a:lnTo>
                  <a:lnTo>
                    <a:pt x="0" y="2049"/>
                  </a:lnTo>
                  <a:lnTo>
                    <a:pt x="4" y="1932"/>
                  </a:lnTo>
                  <a:lnTo>
                    <a:pt x="12" y="1817"/>
                  </a:lnTo>
                  <a:lnTo>
                    <a:pt x="29" y="1703"/>
                  </a:lnTo>
                  <a:lnTo>
                    <a:pt x="51" y="1590"/>
                  </a:lnTo>
                  <a:lnTo>
                    <a:pt x="79" y="1479"/>
                  </a:lnTo>
                  <a:lnTo>
                    <a:pt x="114" y="1371"/>
                  </a:lnTo>
                  <a:lnTo>
                    <a:pt x="155" y="1264"/>
                  </a:lnTo>
                  <a:lnTo>
                    <a:pt x="201" y="1161"/>
                  </a:lnTo>
                  <a:lnTo>
                    <a:pt x="253" y="1059"/>
                  </a:lnTo>
                  <a:lnTo>
                    <a:pt x="312" y="961"/>
                  </a:lnTo>
                  <a:lnTo>
                    <a:pt x="376" y="866"/>
                  </a:lnTo>
                  <a:lnTo>
                    <a:pt x="445" y="774"/>
                  </a:lnTo>
                  <a:lnTo>
                    <a:pt x="520" y="685"/>
                  </a:lnTo>
                  <a:lnTo>
                    <a:pt x="600" y="600"/>
                  </a:lnTo>
                  <a:lnTo>
                    <a:pt x="685" y="520"/>
                  </a:lnTo>
                  <a:lnTo>
                    <a:pt x="774" y="445"/>
                  </a:lnTo>
                  <a:lnTo>
                    <a:pt x="866" y="376"/>
                  </a:lnTo>
                  <a:lnTo>
                    <a:pt x="961" y="312"/>
                  </a:lnTo>
                  <a:lnTo>
                    <a:pt x="1059" y="253"/>
                  </a:lnTo>
                  <a:lnTo>
                    <a:pt x="1161" y="201"/>
                  </a:lnTo>
                  <a:lnTo>
                    <a:pt x="1264" y="155"/>
                  </a:lnTo>
                  <a:lnTo>
                    <a:pt x="1371" y="114"/>
                  </a:lnTo>
                  <a:lnTo>
                    <a:pt x="1479" y="79"/>
                  </a:lnTo>
                  <a:lnTo>
                    <a:pt x="1590" y="51"/>
                  </a:lnTo>
                  <a:lnTo>
                    <a:pt x="1703" y="29"/>
                  </a:lnTo>
                  <a:lnTo>
                    <a:pt x="1817" y="12"/>
                  </a:lnTo>
                  <a:lnTo>
                    <a:pt x="1932" y="4"/>
                  </a:lnTo>
                  <a:lnTo>
                    <a:pt x="2049"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83"/>
              <a:endParaRPr lang="en-US" sz="1351">
                <a:solidFill>
                  <a:srgbClr val="000000"/>
                </a:solidFill>
                <a:latin typeface="Century Gothic"/>
                <a:ea typeface="MS PGothic" pitchFamily="34" charset="-128"/>
              </a:endParaRPr>
            </a:p>
          </p:txBody>
        </p:sp>
        <p:sp>
          <p:nvSpPr>
            <p:cNvPr id="12" name="Freeform 443">
              <a:extLst>
                <a:ext uri="{FF2B5EF4-FFF2-40B4-BE49-F238E27FC236}">
                  <a16:creationId xmlns:a16="http://schemas.microsoft.com/office/drawing/2014/main" id="{737E0449-D505-5F49-2ADC-293B41B4335B}"/>
                </a:ext>
              </a:extLst>
            </p:cNvPr>
            <p:cNvSpPr>
              <a:spLocks noEditPoints="1"/>
            </p:cNvSpPr>
            <p:nvPr/>
          </p:nvSpPr>
          <p:spPr bwMode="auto">
            <a:xfrm>
              <a:off x="5223" y="1755"/>
              <a:ext cx="2569" cy="1974"/>
            </a:xfrm>
            <a:custGeom>
              <a:avLst/>
              <a:gdLst>
                <a:gd name="T0" fmla="*/ 2245 w 2569"/>
                <a:gd name="T1" fmla="*/ 168 h 1974"/>
                <a:gd name="T2" fmla="*/ 2198 w 2569"/>
                <a:gd name="T3" fmla="*/ 198 h 1974"/>
                <a:gd name="T4" fmla="*/ 920 w 2569"/>
                <a:gd name="T5" fmla="*/ 1471 h 1974"/>
                <a:gd name="T6" fmla="*/ 880 w 2569"/>
                <a:gd name="T7" fmla="*/ 1481 h 1974"/>
                <a:gd name="T8" fmla="*/ 840 w 2569"/>
                <a:gd name="T9" fmla="*/ 1471 h 1974"/>
                <a:gd name="T10" fmla="*/ 371 w 2569"/>
                <a:gd name="T11" fmla="*/ 1005 h 1974"/>
                <a:gd name="T12" fmla="*/ 330 w 2569"/>
                <a:gd name="T13" fmla="*/ 979 h 1974"/>
                <a:gd name="T14" fmla="*/ 284 w 2569"/>
                <a:gd name="T15" fmla="*/ 971 h 1974"/>
                <a:gd name="T16" fmla="*/ 238 w 2569"/>
                <a:gd name="T17" fmla="*/ 979 h 1974"/>
                <a:gd name="T18" fmla="*/ 197 w 2569"/>
                <a:gd name="T19" fmla="*/ 1005 h 1974"/>
                <a:gd name="T20" fmla="*/ 169 w 2569"/>
                <a:gd name="T21" fmla="*/ 1053 h 1974"/>
                <a:gd name="T22" fmla="*/ 162 w 2569"/>
                <a:gd name="T23" fmla="*/ 1106 h 1974"/>
                <a:gd name="T24" fmla="*/ 180 w 2569"/>
                <a:gd name="T25" fmla="*/ 1157 h 1974"/>
                <a:gd name="T26" fmla="*/ 793 w 2569"/>
                <a:gd name="T27" fmla="*/ 1775 h 1974"/>
                <a:gd name="T28" fmla="*/ 833 w 2569"/>
                <a:gd name="T29" fmla="*/ 1801 h 1974"/>
                <a:gd name="T30" fmla="*/ 880 w 2569"/>
                <a:gd name="T31" fmla="*/ 1811 h 1974"/>
                <a:gd name="T32" fmla="*/ 927 w 2569"/>
                <a:gd name="T33" fmla="*/ 1801 h 1974"/>
                <a:gd name="T34" fmla="*/ 967 w 2569"/>
                <a:gd name="T35" fmla="*/ 1775 h 1974"/>
                <a:gd name="T36" fmla="*/ 2389 w 2569"/>
                <a:gd name="T37" fmla="*/ 349 h 1974"/>
                <a:gd name="T38" fmla="*/ 2406 w 2569"/>
                <a:gd name="T39" fmla="*/ 298 h 1974"/>
                <a:gd name="T40" fmla="*/ 2400 w 2569"/>
                <a:gd name="T41" fmla="*/ 244 h 1974"/>
                <a:gd name="T42" fmla="*/ 2370 w 2569"/>
                <a:gd name="T43" fmla="*/ 198 h 1974"/>
                <a:gd name="T44" fmla="*/ 2324 w 2569"/>
                <a:gd name="T45" fmla="*/ 168 h 1974"/>
                <a:gd name="T46" fmla="*/ 2271 w 2569"/>
                <a:gd name="T47" fmla="*/ 162 h 1974"/>
                <a:gd name="T48" fmla="*/ 2305 w 2569"/>
                <a:gd name="T49" fmla="*/ 0 h 1974"/>
                <a:gd name="T50" fmla="*/ 2383 w 2569"/>
                <a:gd name="T51" fmla="*/ 16 h 1974"/>
                <a:gd name="T52" fmla="*/ 2455 w 2569"/>
                <a:gd name="T53" fmla="*/ 54 h 1974"/>
                <a:gd name="T54" fmla="*/ 2514 w 2569"/>
                <a:gd name="T55" fmla="*/ 114 h 1974"/>
                <a:gd name="T56" fmla="*/ 2553 w 2569"/>
                <a:gd name="T57" fmla="*/ 186 h 1974"/>
                <a:gd name="T58" fmla="*/ 2569 w 2569"/>
                <a:gd name="T59" fmla="*/ 264 h 1974"/>
                <a:gd name="T60" fmla="*/ 2564 w 2569"/>
                <a:gd name="T61" fmla="*/ 344 h 1974"/>
                <a:gd name="T62" fmla="*/ 2535 w 2569"/>
                <a:gd name="T63" fmla="*/ 419 h 1974"/>
                <a:gd name="T64" fmla="*/ 2486 w 2569"/>
                <a:gd name="T65" fmla="*/ 486 h 1974"/>
                <a:gd name="T66" fmla="*/ 1054 w 2569"/>
                <a:gd name="T67" fmla="*/ 1916 h 1974"/>
                <a:gd name="T68" fmla="*/ 989 w 2569"/>
                <a:gd name="T69" fmla="*/ 1953 h 1974"/>
                <a:gd name="T70" fmla="*/ 917 w 2569"/>
                <a:gd name="T71" fmla="*/ 1972 h 1974"/>
                <a:gd name="T72" fmla="*/ 843 w 2569"/>
                <a:gd name="T73" fmla="*/ 1972 h 1974"/>
                <a:gd name="T74" fmla="*/ 771 w 2569"/>
                <a:gd name="T75" fmla="*/ 1953 h 1974"/>
                <a:gd name="T76" fmla="*/ 706 w 2569"/>
                <a:gd name="T77" fmla="*/ 1916 h 1974"/>
                <a:gd name="T78" fmla="*/ 82 w 2569"/>
                <a:gd name="T79" fmla="*/ 1295 h 1974"/>
                <a:gd name="T80" fmla="*/ 32 w 2569"/>
                <a:gd name="T81" fmla="*/ 1228 h 1974"/>
                <a:gd name="T82" fmla="*/ 5 w 2569"/>
                <a:gd name="T83" fmla="*/ 1152 h 1974"/>
                <a:gd name="T84" fmla="*/ 0 w 2569"/>
                <a:gd name="T85" fmla="*/ 1073 h 1974"/>
                <a:gd name="T86" fmla="*/ 16 w 2569"/>
                <a:gd name="T87" fmla="*/ 994 h 1974"/>
                <a:gd name="T88" fmla="*/ 54 w 2569"/>
                <a:gd name="T89" fmla="*/ 922 h 1974"/>
                <a:gd name="T90" fmla="*/ 114 w 2569"/>
                <a:gd name="T91" fmla="*/ 863 h 1974"/>
                <a:gd name="T92" fmla="*/ 186 w 2569"/>
                <a:gd name="T93" fmla="*/ 824 h 1974"/>
                <a:gd name="T94" fmla="*/ 264 w 2569"/>
                <a:gd name="T95" fmla="*/ 808 h 1974"/>
                <a:gd name="T96" fmla="*/ 344 w 2569"/>
                <a:gd name="T97" fmla="*/ 813 h 1974"/>
                <a:gd name="T98" fmla="*/ 419 w 2569"/>
                <a:gd name="T99" fmla="*/ 840 h 1974"/>
                <a:gd name="T100" fmla="*/ 486 w 2569"/>
                <a:gd name="T101" fmla="*/ 890 h 1974"/>
                <a:gd name="T102" fmla="*/ 2082 w 2569"/>
                <a:gd name="T103" fmla="*/ 83 h 1974"/>
                <a:gd name="T104" fmla="*/ 2149 w 2569"/>
                <a:gd name="T105" fmla="*/ 33 h 1974"/>
                <a:gd name="T106" fmla="*/ 2225 w 2569"/>
                <a:gd name="T107" fmla="*/ 5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69" h="1974">
                  <a:moveTo>
                    <a:pt x="2271" y="162"/>
                  </a:moveTo>
                  <a:lnTo>
                    <a:pt x="2245" y="168"/>
                  </a:lnTo>
                  <a:lnTo>
                    <a:pt x="2220" y="181"/>
                  </a:lnTo>
                  <a:lnTo>
                    <a:pt x="2198" y="198"/>
                  </a:lnTo>
                  <a:lnTo>
                    <a:pt x="939" y="1457"/>
                  </a:lnTo>
                  <a:lnTo>
                    <a:pt x="920" y="1471"/>
                  </a:lnTo>
                  <a:lnTo>
                    <a:pt x="901" y="1479"/>
                  </a:lnTo>
                  <a:lnTo>
                    <a:pt x="880" y="1481"/>
                  </a:lnTo>
                  <a:lnTo>
                    <a:pt x="859" y="1479"/>
                  </a:lnTo>
                  <a:lnTo>
                    <a:pt x="840" y="1471"/>
                  </a:lnTo>
                  <a:lnTo>
                    <a:pt x="823" y="1457"/>
                  </a:lnTo>
                  <a:lnTo>
                    <a:pt x="371" y="1005"/>
                  </a:lnTo>
                  <a:lnTo>
                    <a:pt x="351" y="991"/>
                  </a:lnTo>
                  <a:lnTo>
                    <a:pt x="330" y="979"/>
                  </a:lnTo>
                  <a:lnTo>
                    <a:pt x="308" y="972"/>
                  </a:lnTo>
                  <a:lnTo>
                    <a:pt x="284" y="971"/>
                  </a:lnTo>
                  <a:lnTo>
                    <a:pt x="260" y="972"/>
                  </a:lnTo>
                  <a:lnTo>
                    <a:pt x="238" y="979"/>
                  </a:lnTo>
                  <a:lnTo>
                    <a:pt x="217" y="991"/>
                  </a:lnTo>
                  <a:lnTo>
                    <a:pt x="197" y="1005"/>
                  </a:lnTo>
                  <a:lnTo>
                    <a:pt x="180" y="1028"/>
                  </a:lnTo>
                  <a:lnTo>
                    <a:pt x="169" y="1053"/>
                  </a:lnTo>
                  <a:lnTo>
                    <a:pt x="162" y="1079"/>
                  </a:lnTo>
                  <a:lnTo>
                    <a:pt x="162" y="1106"/>
                  </a:lnTo>
                  <a:lnTo>
                    <a:pt x="169" y="1132"/>
                  </a:lnTo>
                  <a:lnTo>
                    <a:pt x="180" y="1157"/>
                  </a:lnTo>
                  <a:lnTo>
                    <a:pt x="197" y="1179"/>
                  </a:lnTo>
                  <a:lnTo>
                    <a:pt x="793" y="1775"/>
                  </a:lnTo>
                  <a:lnTo>
                    <a:pt x="812" y="1790"/>
                  </a:lnTo>
                  <a:lnTo>
                    <a:pt x="833" y="1801"/>
                  </a:lnTo>
                  <a:lnTo>
                    <a:pt x="857" y="1809"/>
                  </a:lnTo>
                  <a:lnTo>
                    <a:pt x="880" y="1811"/>
                  </a:lnTo>
                  <a:lnTo>
                    <a:pt x="904" y="1809"/>
                  </a:lnTo>
                  <a:lnTo>
                    <a:pt x="927" y="1801"/>
                  </a:lnTo>
                  <a:lnTo>
                    <a:pt x="948" y="1790"/>
                  </a:lnTo>
                  <a:lnTo>
                    <a:pt x="967" y="1775"/>
                  </a:lnTo>
                  <a:lnTo>
                    <a:pt x="2370" y="371"/>
                  </a:lnTo>
                  <a:lnTo>
                    <a:pt x="2389" y="349"/>
                  </a:lnTo>
                  <a:lnTo>
                    <a:pt x="2400" y="324"/>
                  </a:lnTo>
                  <a:lnTo>
                    <a:pt x="2406" y="298"/>
                  </a:lnTo>
                  <a:lnTo>
                    <a:pt x="2406" y="272"/>
                  </a:lnTo>
                  <a:lnTo>
                    <a:pt x="2400" y="244"/>
                  </a:lnTo>
                  <a:lnTo>
                    <a:pt x="2389" y="219"/>
                  </a:lnTo>
                  <a:lnTo>
                    <a:pt x="2370" y="198"/>
                  </a:lnTo>
                  <a:lnTo>
                    <a:pt x="2349" y="181"/>
                  </a:lnTo>
                  <a:lnTo>
                    <a:pt x="2324" y="168"/>
                  </a:lnTo>
                  <a:lnTo>
                    <a:pt x="2297" y="162"/>
                  </a:lnTo>
                  <a:lnTo>
                    <a:pt x="2271" y="162"/>
                  </a:lnTo>
                  <a:close/>
                  <a:moveTo>
                    <a:pt x="2265" y="0"/>
                  </a:moveTo>
                  <a:lnTo>
                    <a:pt x="2305" y="0"/>
                  </a:lnTo>
                  <a:lnTo>
                    <a:pt x="2344" y="5"/>
                  </a:lnTo>
                  <a:lnTo>
                    <a:pt x="2383" y="16"/>
                  </a:lnTo>
                  <a:lnTo>
                    <a:pt x="2420" y="33"/>
                  </a:lnTo>
                  <a:lnTo>
                    <a:pt x="2455" y="54"/>
                  </a:lnTo>
                  <a:lnTo>
                    <a:pt x="2486" y="83"/>
                  </a:lnTo>
                  <a:lnTo>
                    <a:pt x="2514" y="114"/>
                  </a:lnTo>
                  <a:lnTo>
                    <a:pt x="2535" y="150"/>
                  </a:lnTo>
                  <a:lnTo>
                    <a:pt x="2553" y="186"/>
                  </a:lnTo>
                  <a:lnTo>
                    <a:pt x="2564" y="224"/>
                  </a:lnTo>
                  <a:lnTo>
                    <a:pt x="2569" y="264"/>
                  </a:lnTo>
                  <a:lnTo>
                    <a:pt x="2569" y="304"/>
                  </a:lnTo>
                  <a:lnTo>
                    <a:pt x="2564" y="344"/>
                  </a:lnTo>
                  <a:lnTo>
                    <a:pt x="2553" y="382"/>
                  </a:lnTo>
                  <a:lnTo>
                    <a:pt x="2535" y="419"/>
                  </a:lnTo>
                  <a:lnTo>
                    <a:pt x="2514" y="454"/>
                  </a:lnTo>
                  <a:lnTo>
                    <a:pt x="2486" y="486"/>
                  </a:lnTo>
                  <a:lnTo>
                    <a:pt x="1083" y="1891"/>
                  </a:lnTo>
                  <a:lnTo>
                    <a:pt x="1054" y="1916"/>
                  </a:lnTo>
                  <a:lnTo>
                    <a:pt x="1023" y="1937"/>
                  </a:lnTo>
                  <a:lnTo>
                    <a:pt x="989" y="1953"/>
                  </a:lnTo>
                  <a:lnTo>
                    <a:pt x="955" y="1964"/>
                  </a:lnTo>
                  <a:lnTo>
                    <a:pt x="917" y="1972"/>
                  </a:lnTo>
                  <a:lnTo>
                    <a:pt x="880" y="1974"/>
                  </a:lnTo>
                  <a:lnTo>
                    <a:pt x="843" y="1972"/>
                  </a:lnTo>
                  <a:lnTo>
                    <a:pt x="806" y="1964"/>
                  </a:lnTo>
                  <a:lnTo>
                    <a:pt x="771" y="1953"/>
                  </a:lnTo>
                  <a:lnTo>
                    <a:pt x="737" y="1937"/>
                  </a:lnTo>
                  <a:lnTo>
                    <a:pt x="706" y="1916"/>
                  </a:lnTo>
                  <a:lnTo>
                    <a:pt x="678" y="1891"/>
                  </a:lnTo>
                  <a:lnTo>
                    <a:pt x="82" y="1295"/>
                  </a:lnTo>
                  <a:lnTo>
                    <a:pt x="54" y="1263"/>
                  </a:lnTo>
                  <a:lnTo>
                    <a:pt x="32" y="1228"/>
                  </a:lnTo>
                  <a:lnTo>
                    <a:pt x="16" y="1190"/>
                  </a:lnTo>
                  <a:lnTo>
                    <a:pt x="5" y="1152"/>
                  </a:lnTo>
                  <a:lnTo>
                    <a:pt x="0" y="1112"/>
                  </a:lnTo>
                  <a:lnTo>
                    <a:pt x="0" y="1073"/>
                  </a:lnTo>
                  <a:lnTo>
                    <a:pt x="5" y="1033"/>
                  </a:lnTo>
                  <a:lnTo>
                    <a:pt x="16" y="994"/>
                  </a:lnTo>
                  <a:lnTo>
                    <a:pt x="32" y="957"/>
                  </a:lnTo>
                  <a:lnTo>
                    <a:pt x="54" y="922"/>
                  </a:lnTo>
                  <a:lnTo>
                    <a:pt x="82" y="890"/>
                  </a:lnTo>
                  <a:lnTo>
                    <a:pt x="114" y="863"/>
                  </a:lnTo>
                  <a:lnTo>
                    <a:pt x="149" y="840"/>
                  </a:lnTo>
                  <a:lnTo>
                    <a:pt x="186" y="824"/>
                  </a:lnTo>
                  <a:lnTo>
                    <a:pt x="224" y="813"/>
                  </a:lnTo>
                  <a:lnTo>
                    <a:pt x="264" y="808"/>
                  </a:lnTo>
                  <a:lnTo>
                    <a:pt x="304" y="808"/>
                  </a:lnTo>
                  <a:lnTo>
                    <a:pt x="344" y="813"/>
                  </a:lnTo>
                  <a:lnTo>
                    <a:pt x="382" y="824"/>
                  </a:lnTo>
                  <a:lnTo>
                    <a:pt x="419" y="840"/>
                  </a:lnTo>
                  <a:lnTo>
                    <a:pt x="454" y="863"/>
                  </a:lnTo>
                  <a:lnTo>
                    <a:pt x="486" y="890"/>
                  </a:lnTo>
                  <a:lnTo>
                    <a:pt x="880" y="1285"/>
                  </a:lnTo>
                  <a:lnTo>
                    <a:pt x="2082" y="83"/>
                  </a:lnTo>
                  <a:lnTo>
                    <a:pt x="2115" y="54"/>
                  </a:lnTo>
                  <a:lnTo>
                    <a:pt x="2149" y="33"/>
                  </a:lnTo>
                  <a:lnTo>
                    <a:pt x="2187" y="16"/>
                  </a:lnTo>
                  <a:lnTo>
                    <a:pt x="2225" y="5"/>
                  </a:lnTo>
                  <a:lnTo>
                    <a:pt x="2265"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83"/>
              <a:endParaRPr lang="en-US" sz="1351">
                <a:solidFill>
                  <a:srgbClr val="000000"/>
                </a:solidFill>
                <a:latin typeface="Century Gothic"/>
                <a:ea typeface="MS PGothic" pitchFamily="34" charset="-128"/>
              </a:endParaRPr>
            </a:p>
          </p:txBody>
        </p:sp>
        <p:sp>
          <p:nvSpPr>
            <p:cNvPr id="13" name="Freeform 444">
              <a:extLst>
                <a:ext uri="{FF2B5EF4-FFF2-40B4-BE49-F238E27FC236}">
                  <a16:creationId xmlns:a16="http://schemas.microsoft.com/office/drawing/2014/main" id="{D53BE874-C725-8C6C-C467-BF07684A867D}"/>
                </a:ext>
              </a:extLst>
            </p:cNvPr>
            <p:cNvSpPr>
              <a:spLocks/>
            </p:cNvSpPr>
            <p:nvPr/>
          </p:nvSpPr>
          <p:spPr bwMode="auto">
            <a:xfrm>
              <a:off x="6462" y="3052"/>
              <a:ext cx="1793" cy="1428"/>
            </a:xfrm>
            <a:custGeom>
              <a:avLst/>
              <a:gdLst>
                <a:gd name="T0" fmla="*/ 1732 w 1793"/>
                <a:gd name="T1" fmla="*/ 3 h 1428"/>
                <a:gd name="T2" fmla="*/ 1770 w 1793"/>
                <a:gd name="T3" fmla="*/ 23 h 1428"/>
                <a:gd name="T4" fmla="*/ 1791 w 1793"/>
                <a:gd name="T5" fmla="*/ 59 h 1428"/>
                <a:gd name="T6" fmla="*/ 1791 w 1793"/>
                <a:gd name="T7" fmla="*/ 101 h 1428"/>
                <a:gd name="T8" fmla="*/ 1725 w 1793"/>
                <a:gd name="T9" fmla="*/ 308 h 1428"/>
                <a:gd name="T10" fmla="*/ 1634 w 1793"/>
                <a:gd name="T11" fmla="*/ 502 h 1428"/>
                <a:gd name="T12" fmla="*/ 1524 w 1793"/>
                <a:gd name="T13" fmla="*/ 682 h 1428"/>
                <a:gd name="T14" fmla="*/ 1393 w 1793"/>
                <a:gd name="T15" fmla="*/ 845 h 1428"/>
                <a:gd name="T16" fmla="*/ 1244 w 1793"/>
                <a:gd name="T17" fmla="*/ 991 h 1428"/>
                <a:gd name="T18" fmla="*/ 1080 w 1793"/>
                <a:gd name="T19" fmla="*/ 1119 h 1428"/>
                <a:gd name="T20" fmla="*/ 902 w 1793"/>
                <a:gd name="T21" fmla="*/ 1227 h 1428"/>
                <a:gd name="T22" fmla="*/ 712 w 1793"/>
                <a:gd name="T23" fmla="*/ 1313 h 1428"/>
                <a:gd name="T24" fmla="*/ 509 w 1793"/>
                <a:gd name="T25" fmla="*/ 1376 h 1428"/>
                <a:gd name="T26" fmla="*/ 299 w 1793"/>
                <a:gd name="T27" fmla="*/ 1415 h 1428"/>
                <a:gd name="T28" fmla="*/ 82 w 1793"/>
                <a:gd name="T29" fmla="*/ 1428 h 1428"/>
                <a:gd name="T30" fmla="*/ 41 w 1793"/>
                <a:gd name="T31" fmla="*/ 1417 h 1428"/>
                <a:gd name="T32" fmla="*/ 11 w 1793"/>
                <a:gd name="T33" fmla="*/ 1387 h 1428"/>
                <a:gd name="T34" fmla="*/ 0 w 1793"/>
                <a:gd name="T35" fmla="*/ 1346 h 1428"/>
                <a:gd name="T36" fmla="*/ 11 w 1793"/>
                <a:gd name="T37" fmla="*/ 1305 h 1428"/>
                <a:gd name="T38" fmla="*/ 41 w 1793"/>
                <a:gd name="T39" fmla="*/ 1276 h 1428"/>
                <a:gd name="T40" fmla="*/ 82 w 1793"/>
                <a:gd name="T41" fmla="*/ 1264 h 1428"/>
                <a:gd name="T42" fmla="*/ 288 w 1793"/>
                <a:gd name="T43" fmla="*/ 1252 h 1428"/>
                <a:gd name="T44" fmla="*/ 488 w 1793"/>
                <a:gd name="T45" fmla="*/ 1214 h 1428"/>
                <a:gd name="T46" fmla="*/ 678 w 1793"/>
                <a:gd name="T47" fmla="*/ 1150 h 1428"/>
                <a:gd name="T48" fmla="*/ 858 w 1793"/>
                <a:gd name="T49" fmla="*/ 1065 h 1428"/>
                <a:gd name="T50" fmla="*/ 1025 w 1793"/>
                <a:gd name="T51" fmla="*/ 959 h 1428"/>
                <a:gd name="T52" fmla="*/ 1177 w 1793"/>
                <a:gd name="T53" fmla="*/ 832 h 1428"/>
                <a:gd name="T54" fmla="*/ 1313 w 1793"/>
                <a:gd name="T55" fmla="*/ 688 h 1428"/>
                <a:gd name="T56" fmla="*/ 1431 w 1793"/>
                <a:gd name="T57" fmla="*/ 527 h 1428"/>
                <a:gd name="T58" fmla="*/ 1529 w 1793"/>
                <a:gd name="T59" fmla="*/ 350 h 1428"/>
                <a:gd name="T60" fmla="*/ 1603 w 1793"/>
                <a:gd name="T61" fmla="*/ 160 h 1428"/>
                <a:gd name="T62" fmla="*/ 1640 w 1793"/>
                <a:gd name="T63" fmla="*/ 41 h 1428"/>
                <a:gd name="T64" fmla="*/ 1670 w 1793"/>
                <a:gd name="T65" fmla="*/ 11 h 1428"/>
                <a:gd name="T66" fmla="*/ 1710 w 1793"/>
                <a:gd name="T67" fmla="*/ 0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93" h="1428">
                  <a:moveTo>
                    <a:pt x="1710" y="0"/>
                  </a:moveTo>
                  <a:lnTo>
                    <a:pt x="1732" y="3"/>
                  </a:lnTo>
                  <a:lnTo>
                    <a:pt x="1752" y="10"/>
                  </a:lnTo>
                  <a:lnTo>
                    <a:pt x="1770" y="23"/>
                  </a:lnTo>
                  <a:lnTo>
                    <a:pt x="1782" y="40"/>
                  </a:lnTo>
                  <a:lnTo>
                    <a:pt x="1791" y="59"/>
                  </a:lnTo>
                  <a:lnTo>
                    <a:pt x="1793" y="80"/>
                  </a:lnTo>
                  <a:lnTo>
                    <a:pt x="1791" y="101"/>
                  </a:lnTo>
                  <a:lnTo>
                    <a:pt x="1761" y="206"/>
                  </a:lnTo>
                  <a:lnTo>
                    <a:pt x="1725" y="308"/>
                  </a:lnTo>
                  <a:lnTo>
                    <a:pt x="1683" y="408"/>
                  </a:lnTo>
                  <a:lnTo>
                    <a:pt x="1634" y="502"/>
                  </a:lnTo>
                  <a:lnTo>
                    <a:pt x="1582" y="594"/>
                  </a:lnTo>
                  <a:lnTo>
                    <a:pt x="1524" y="682"/>
                  </a:lnTo>
                  <a:lnTo>
                    <a:pt x="1460" y="765"/>
                  </a:lnTo>
                  <a:lnTo>
                    <a:pt x="1393" y="845"/>
                  </a:lnTo>
                  <a:lnTo>
                    <a:pt x="1321" y="920"/>
                  </a:lnTo>
                  <a:lnTo>
                    <a:pt x="1244" y="991"/>
                  </a:lnTo>
                  <a:lnTo>
                    <a:pt x="1165" y="1058"/>
                  </a:lnTo>
                  <a:lnTo>
                    <a:pt x="1080" y="1119"/>
                  </a:lnTo>
                  <a:lnTo>
                    <a:pt x="992" y="1175"/>
                  </a:lnTo>
                  <a:lnTo>
                    <a:pt x="902" y="1227"/>
                  </a:lnTo>
                  <a:lnTo>
                    <a:pt x="808" y="1273"/>
                  </a:lnTo>
                  <a:lnTo>
                    <a:pt x="712" y="1313"/>
                  </a:lnTo>
                  <a:lnTo>
                    <a:pt x="611" y="1348"/>
                  </a:lnTo>
                  <a:lnTo>
                    <a:pt x="509" y="1376"/>
                  </a:lnTo>
                  <a:lnTo>
                    <a:pt x="405" y="1399"/>
                  </a:lnTo>
                  <a:lnTo>
                    <a:pt x="299" y="1415"/>
                  </a:lnTo>
                  <a:lnTo>
                    <a:pt x="191" y="1425"/>
                  </a:lnTo>
                  <a:lnTo>
                    <a:pt x="82" y="1428"/>
                  </a:lnTo>
                  <a:lnTo>
                    <a:pt x="61" y="1426"/>
                  </a:lnTo>
                  <a:lnTo>
                    <a:pt x="41" y="1417"/>
                  </a:lnTo>
                  <a:lnTo>
                    <a:pt x="25" y="1405"/>
                  </a:lnTo>
                  <a:lnTo>
                    <a:pt x="11" y="1387"/>
                  </a:lnTo>
                  <a:lnTo>
                    <a:pt x="4" y="1369"/>
                  </a:lnTo>
                  <a:lnTo>
                    <a:pt x="0" y="1346"/>
                  </a:lnTo>
                  <a:lnTo>
                    <a:pt x="4" y="1325"/>
                  </a:lnTo>
                  <a:lnTo>
                    <a:pt x="11" y="1305"/>
                  </a:lnTo>
                  <a:lnTo>
                    <a:pt x="25" y="1289"/>
                  </a:lnTo>
                  <a:lnTo>
                    <a:pt x="41" y="1276"/>
                  </a:lnTo>
                  <a:lnTo>
                    <a:pt x="61" y="1268"/>
                  </a:lnTo>
                  <a:lnTo>
                    <a:pt x="82" y="1264"/>
                  </a:lnTo>
                  <a:lnTo>
                    <a:pt x="186" y="1262"/>
                  </a:lnTo>
                  <a:lnTo>
                    <a:pt x="288" y="1252"/>
                  </a:lnTo>
                  <a:lnTo>
                    <a:pt x="389" y="1236"/>
                  </a:lnTo>
                  <a:lnTo>
                    <a:pt x="488" y="1214"/>
                  </a:lnTo>
                  <a:lnTo>
                    <a:pt x="584" y="1185"/>
                  </a:lnTo>
                  <a:lnTo>
                    <a:pt x="678" y="1150"/>
                  </a:lnTo>
                  <a:lnTo>
                    <a:pt x="770" y="1110"/>
                  </a:lnTo>
                  <a:lnTo>
                    <a:pt x="858" y="1065"/>
                  </a:lnTo>
                  <a:lnTo>
                    <a:pt x="943" y="1015"/>
                  </a:lnTo>
                  <a:lnTo>
                    <a:pt x="1025" y="959"/>
                  </a:lnTo>
                  <a:lnTo>
                    <a:pt x="1103" y="898"/>
                  </a:lnTo>
                  <a:lnTo>
                    <a:pt x="1177" y="832"/>
                  </a:lnTo>
                  <a:lnTo>
                    <a:pt x="1247" y="763"/>
                  </a:lnTo>
                  <a:lnTo>
                    <a:pt x="1313" y="688"/>
                  </a:lnTo>
                  <a:lnTo>
                    <a:pt x="1375" y="610"/>
                  </a:lnTo>
                  <a:lnTo>
                    <a:pt x="1431" y="527"/>
                  </a:lnTo>
                  <a:lnTo>
                    <a:pt x="1483" y="441"/>
                  </a:lnTo>
                  <a:lnTo>
                    <a:pt x="1529" y="350"/>
                  </a:lnTo>
                  <a:lnTo>
                    <a:pt x="1568" y="257"/>
                  </a:lnTo>
                  <a:lnTo>
                    <a:pt x="1603" y="160"/>
                  </a:lnTo>
                  <a:lnTo>
                    <a:pt x="1633" y="61"/>
                  </a:lnTo>
                  <a:lnTo>
                    <a:pt x="1640" y="41"/>
                  </a:lnTo>
                  <a:lnTo>
                    <a:pt x="1654" y="24"/>
                  </a:lnTo>
                  <a:lnTo>
                    <a:pt x="1670" y="11"/>
                  </a:lnTo>
                  <a:lnTo>
                    <a:pt x="1689" y="3"/>
                  </a:lnTo>
                  <a:lnTo>
                    <a:pt x="1710"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83"/>
              <a:endParaRPr lang="en-US" sz="1351">
                <a:solidFill>
                  <a:srgbClr val="000000"/>
                </a:solidFill>
                <a:latin typeface="Century Gothic"/>
                <a:ea typeface="MS PGothic" pitchFamily="34" charset="-128"/>
              </a:endParaRPr>
            </a:p>
          </p:txBody>
        </p:sp>
        <p:sp>
          <p:nvSpPr>
            <p:cNvPr id="14" name="Freeform 445">
              <a:extLst>
                <a:ext uri="{FF2B5EF4-FFF2-40B4-BE49-F238E27FC236}">
                  <a16:creationId xmlns:a16="http://schemas.microsoft.com/office/drawing/2014/main" id="{1E34F2EF-7E47-858C-D272-B4DC4415AD3F}"/>
                </a:ext>
              </a:extLst>
            </p:cNvPr>
            <p:cNvSpPr>
              <a:spLocks/>
            </p:cNvSpPr>
            <p:nvPr/>
          </p:nvSpPr>
          <p:spPr bwMode="auto">
            <a:xfrm>
              <a:off x="8142" y="2635"/>
              <a:ext cx="165" cy="237"/>
            </a:xfrm>
            <a:custGeom>
              <a:avLst/>
              <a:gdLst>
                <a:gd name="T0" fmla="*/ 83 w 165"/>
                <a:gd name="T1" fmla="*/ 0 h 237"/>
                <a:gd name="T2" fmla="*/ 106 w 165"/>
                <a:gd name="T3" fmla="*/ 4 h 237"/>
                <a:gd name="T4" fmla="*/ 124 w 165"/>
                <a:gd name="T5" fmla="*/ 11 h 237"/>
                <a:gd name="T6" fmla="*/ 142 w 165"/>
                <a:gd name="T7" fmla="*/ 25 h 237"/>
                <a:gd name="T8" fmla="*/ 154 w 165"/>
                <a:gd name="T9" fmla="*/ 41 h 237"/>
                <a:gd name="T10" fmla="*/ 163 w 165"/>
                <a:gd name="T11" fmla="*/ 61 h 237"/>
                <a:gd name="T12" fmla="*/ 165 w 165"/>
                <a:gd name="T13" fmla="*/ 82 h 237"/>
                <a:gd name="T14" fmla="*/ 164 w 165"/>
                <a:gd name="T15" fmla="*/ 159 h 237"/>
                <a:gd name="T16" fmla="*/ 160 w 165"/>
                <a:gd name="T17" fmla="*/ 180 h 237"/>
                <a:gd name="T18" fmla="*/ 152 w 165"/>
                <a:gd name="T19" fmla="*/ 199 h 237"/>
                <a:gd name="T20" fmla="*/ 138 w 165"/>
                <a:gd name="T21" fmla="*/ 215 h 237"/>
                <a:gd name="T22" fmla="*/ 122 w 165"/>
                <a:gd name="T23" fmla="*/ 226 h 237"/>
                <a:gd name="T24" fmla="*/ 103 w 165"/>
                <a:gd name="T25" fmla="*/ 235 h 237"/>
                <a:gd name="T26" fmla="*/ 82 w 165"/>
                <a:gd name="T27" fmla="*/ 237 h 237"/>
                <a:gd name="T28" fmla="*/ 78 w 165"/>
                <a:gd name="T29" fmla="*/ 237 h 237"/>
                <a:gd name="T30" fmla="*/ 57 w 165"/>
                <a:gd name="T31" fmla="*/ 234 h 237"/>
                <a:gd name="T32" fmla="*/ 37 w 165"/>
                <a:gd name="T33" fmla="*/ 224 h 237"/>
                <a:gd name="T34" fmla="*/ 21 w 165"/>
                <a:gd name="T35" fmla="*/ 211 h 237"/>
                <a:gd name="T36" fmla="*/ 10 w 165"/>
                <a:gd name="T37" fmla="*/ 194 h 237"/>
                <a:gd name="T38" fmla="*/ 3 w 165"/>
                <a:gd name="T39" fmla="*/ 174 h 237"/>
                <a:gd name="T40" fmla="*/ 0 w 165"/>
                <a:gd name="T41" fmla="*/ 152 h 237"/>
                <a:gd name="T42" fmla="*/ 1 w 165"/>
                <a:gd name="T43" fmla="*/ 82 h 237"/>
                <a:gd name="T44" fmla="*/ 5 w 165"/>
                <a:gd name="T45" fmla="*/ 61 h 237"/>
                <a:gd name="T46" fmla="*/ 13 w 165"/>
                <a:gd name="T47" fmla="*/ 41 h 237"/>
                <a:gd name="T48" fmla="*/ 26 w 165"/>
                <a:gd name="T49" fmla="*/ 25 h 237"/>
                <a:gd name="T50" fmla="*/ 42 w 165"/>
                <a:gd name="T51" fmla="*/ 11 h 237"/>
                <a:gd name="T52" fmla="*/ 62 w 165"/>
                <a:gd name="T53" fmla="*/ 4 h 237"/>
                <a:gd name="T54" fmla="*/ 83 w 165"/>
                <a:gd name="T5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5" h="237">
                  <a:moveTo>
                    <a:pt x="83" y="0"/>
                  </a:moveTo>
                  <a:lnTo>
                    <a:pt x="106" y="4"/>
                  </a:lnTo>
                  <a:lnTo>
                    <a:pt x="124" y="11"/>
                  </a:lnTo>
                  <a:lnTo>
                    <a:pt x="142" y="25"/>
                  </a:lnTo>
                  <a:lnTo>
                    <a:pt x="154" y="41"/>
                  </a:lnTo>
                  <a:lnTo>
                    <a:pt x="163" y="61"/>
                  </a:lnTo>
                  <a:lnTo>
                    <a:pt x="165" y="82"/>
                  </a:lnTo>
                  <a:lnTo>
                    <a:pt x="164" y="159"/>
                  </a:lnTo>
                  <a:lnTo>
                    <a:pt x="160" y="180"/>
                  </a:lnTo>
                  <a:lnTo>
                    <a:pt x="152" y="199"/>
                  </a:lnTo>
                  <a:lnTo>
                    <a:pt x="138" y="215"/>
                  </a:lnTo>
                  <a:lnTo>
                    <a:pt x="122" y="226"/>
                  </a:lnTo>
                  <a:lnTo>
                    <a:pt x="103" y="235"/>
                  </a:lnTo>
                  <a:lnTo>
                    <a:pt x="82" y="237"/>
                  </a:lnTo>
                  <a:lnTo>
                    <a:pt x="78" y="237"/>
                  </a:lnTo>
                  <a:lnTo>
                    <a:pt x="57" y="234"/>
                  </a:lnTo>
                  <a:lnTo>
                    <a:pt x="37" y="224"/>
                  </a:lnTo>
                  <a:lnTo>
                    <a:pt x="21" y="211"/>
                  </a:lnTo>
                  <a:lnTo>
                    <a:pt x="10" y="194"/>
                  </a:lnTo>
                  <a:lnTo>
                    <a:pt x="3" y="174"/>
                  </a:lnTo>
                  <a:lnTo>
                    <a:pt x="0" y="152"/>
                  </a:lnTo>
                  <a:lnTo>
                    <a:pt x="1" y="82"/>
                  </a:lnTo>
                  <a:lnTo>
                    <a:pt x="5" y="61"/>
                  </a:lnTo>
                  <a:lnTo>
                    <a:pt x="13" y="41"/>
                  </a:lnTo>
                  <a:lnTo>
                    <a:pt x="26" y="25"/>
                  </a:lnTo>
                  <a:lnTo>
                    <a:pt x="42" y="11"/>
                  </a:lnTo>
                  <a:lnTo>
                    <a:pt x="62" y="4"/>
                  </a:lnTo>
                  <a:lnTo>
                    <a:pt x="83"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83"/>
              <a:endParaRPr lang="en-US" sz="1351">
                <a:solidFill>
                  <a:srgbClr val="000000"/>
                </a:solidFill>
                <a:latin typeface="Century Gothic"/>
                <a:ea typeface="MS PGothic" pitchFamily="34" charset="-128"/>
              </a:endParaRPr>
            </a:p>
          </p:txBody>
        </p:sp>
      </p:grpSp>
      <p:grpSp>
        <p:nvGrpSpPr>
          <p:cNvPr id="15" name="Group 440">
            <a:extLst>
              <a:ext uri="{FF2B5EF4-FFF2-40B4-BE49-F238E27FC236}">
                <a16:creationId xmlns:a16="http://schemas.microsoft.com/office/drawing/2014/main" id="{21524DE2-9CBE-55ED-E427-A38AC4E48AEF}"/>
              </a:ext>
            </a:extLst>
          </p:cNvPr>
          <p:cNvGrpSpPr>
            <a:grpSpLocks noChangeAspect="1"/>
          </p:cNvGrpSpPr>
          <p:nvPr/>
        </p:nvGrpSpPr>
        <p:grpSpPr bwMode="auto">
          <a:xfrm>
            <a:off x="1041974" y="3424890"/>
            <a:ext cx="257724" cy="257724"/>
            <a:chOff x="4495" y="668"/>
            <a:chExt cx="4098" cy="4098"/>
          </a:xfrm>
          <a:solidFill>
            <a:srgbClr val="FFC000"/>
          </a:solidFill>
        </p:grpSpPr>
        <p:sp>
          <p:nvSpPr>
            <p:cNvPr id="16" name="Freeform 442">
              <a:extLst>
                <a:ext uri="{FF2B5EF4-FFF2-40B4-BE49-F238E27FC236}">
                  <a16:creationId xmlns:a16="http://schemas.microsoft.com/office/drawing/2014/main" id="{A310EDB7-C19A-B2FF-0700-551DEE4EA105}"/>
                </a:ext>
              </a:extLst>
            </p:cNvPr>
            <p:cNvSpPr>
              <a:spLocks noEditPoints="1"/>
            </p:cNvSpPr>
            <p:nvPr/>
          </p:nvSpPr>
          <p:spPr bwMode="auto">
            <a:xfrm>
              <a:off x="4495" y="668"/>
              <a:ext cx="4098" cy="4098"/>
            </a:xfrm>
            <a:custGeom>
              <a:avLst/>
              <a:gdLst>
                <a:gd name="T0" fmla="*/ 1698 w 4098"/>
                <a:gd name="T1" fmla="*/ 196 h 4098"/>
                <a:gd name="T2" fmla="*/ 1264 w 4098"/>
                <a:gd name="T3" fmla="*/ 334 h 4098"/>
                <a:gd name="T4" fmla="*/ 883 w 4098"/>
                <a:gd name="T5" fmla="*/ 569 h 4098"/>
                <a:gd name="T6" fmla="*/ 569 w 4098"/>
                <a:gd name="T7" fmla="*/ 883 h 4098"/>
                <a:gd name="T8" fmla="*/ 334 w 4098"/>
                <a:gd name="T9" fmla="*/ 1264 h 4098"/>
                <a:gd name="T10" fmla="*/ 196 w 4098"/>
                <a:gd name="T11" fmla="*/ 1698 h 4098"/>
                <a:gd name="T12" fmla="*/ 166 w 4098"/>
                <a:gd name="T13" fmla="*/ 2168 h 4098"/>
                <a:gd name="T14" fmla="*/ 252 w 4098"/>
                <a:gd name="T15" fmla="*/ 2623 h 4098"/>
                <a:gd name="T16" fmla="*/ 441 w 4098"/>
                <a:gd name="T17" fmla="*/ 3033 h 4098"/>
                <a:gd name="T18" fmla="*/ 717 w 4098"/>
                <a:gd name="T19" fmla="*/ 3381 h 4098"/>
                <a:gd name="T20" fmla="*/ 1065 w 4098"/>
                <a:gd name="T21" fmla="*/ 3657 h 4098"/>
                <a:gd name="T22" fmla="*/ 1475 w 4098"/>
                <a:gd name="T23" fmla="*/ 3846 h 4098"/>
                <a:gd name="T24" fmla="*/ 1930 w 4098"/>
                <a:gd name="T25" fmla="*/ 3932 h 4098"/>
                <a:gd name="T26" fmla="*/ 2400 w 4098"/>
                <a:gd name="T27" fmla="*/ 3902 h 4098"/>
                <a:gd name="T28" fmla="*/ 2834 w 4098"/>
                <a:gd name="T29" fmla="*/ 3764 h 4098"/>
                <a:gd name="T30" fmla="*/ 3215 w 4098"/>
                <a:gd name="T31" fmla="*/ 3529 h 4098"/>
                <a:gd name="T32" fmla="*/ 3529 w 4098"/>
                <a:gd name="T33" fmla="*/ 3215 h 4098"/>
                <a:gd name="T34" fmla="*/ 3764 w 4098"/>
                <a:gd name="T35" fmla="*/ 2834 h 4098"/>
                <a:gd name="T36" fmla="*/ 3902 w 4098"/>
                <a:gd name="T37" fmla="*/ 2400 h 4098"/>
                <a:gd name="T38" fmla="*/ 3932 w 4098"/>
                <a:gd name="T39" fmla="*/ 1930 h 4098"/>
                <a:gd name="T40" fmla="*/ 3846 w 4098"/>
                <a:gd name="T41" fmla="*/ 1475 h 4098"/>
                <a:gd name="T42" fmla="*/ 3657 w 4098"/>
                <a:gd name="T43" fmla="*/ 1065 h 4098"/>
                <a:gd name="T44" fmla="*/ 3381 w 4098"/>
                <a:gd name="T45" fmla="*/ 717 h 4098"/>
                <a:gd name="T46" fmla="*/ 3033 w 4098"/>
                <a:gd name="T47" fmla="*/ 441 h 4098"/>
                <a:gd name="T48" fmla="*/ 2623 w 4098"/>
                <a:gd name="T49" fmla="*/ 252 h 4098"/>
                <a:gd name="T50" fmla="*/ 2168 w 4098"/>
                <a:gd name="T51" fmla="*/ 166 h 4098"/>
                <a:gd name="T52" fmla="*/ 2281 w 4098"/>
                <a:gd name="T53" fmla="*/ 12 h 4098"/>
                <a:gd name="T54" fmla="*/ 2727 w 4098"/>
                <a:gd name="T55" fmla="*/ 114 h 4098"/>
                <a:gd name="T56" fmla="*/ 3137 w 4098"/>
                <a:gd name="T57" fmla="*/ 312 h 4098"/>
                <a:gd name="T58" fmla="*/ 3498 w 4098"/>
                <a:gd name="T59" fmla="*/ 600 h 4098"/>
                <a:gd name="T60" fmla="*/ 3786 w 4098"/>
                <a:gd name="T61" fmla="*/ 961 h 4098"/>
                <a:gd name="T62" fmla="*/ 3984 w 4098"/>
                <a:gd name="T63" fmla="*/ 1371 h 4098"/>
                <a:gd name="T64" fmla="*/ 4086 w 4098"/>
                <a:gd name="T65" fmla="*/ 1817 h 4098"/>
                <a:gd name="T66" fmla="*/ 4086 w 4098"/>
                <a:gd name="T67" fmla="*/ 2281 h 4098"/>
                <a:gd name="T68" fmla="*/ 3984 w 4098"/>
                <a:gd name="T69" fmla="*/ 2727 h 4098"/>
                <a:gd name="T70" fmla="*/ 3786 w 4098"/>
                <a:gd name="T71" fmla="*/ 3137 h 4098"/>
                <a:gd name="T72" fmla="*/ 3498 w 4098"/>
                <a:gd name="T73" fmla="*/ 3498 h 4098"/>
                <a:gd name="T74" fmla="*/ 3137 w 4098"/>
                <a:gd name="T75" fmla="*/ 3786 h 4098"/>
                <a:gd name="T76" fmla="*/ 2727 w 4098"/>
                <a:gd name="T77" fmla="*/ 3984 h 4098"/>
                <a:gd name="T78" fmla="*/ 2281 w 4098"/>
                <a:gd name="T79" fmla="*/ 4086 h 4098"/>
                <a:gd name="T80" fmla="*/ 1817 w 4098"/>
                <a:gd name="T81" fmla="*/ 4086 h 4098"/>
                <a:gd name="T82" fmla="*/ 1371 w 4098"/>
                <a:gd name="T83" fmla="*/ 3984 h 4098"/>
                <a:gd name="T84" fmla="*/ 961 w 4098"/>
                <a:gd name="T85" fmla="*/ 3786 h 4098"/>
                <a:gd name="T86" fmla="*/ 600 w 4098"/>
                <a:gd name="T87" fmla="*/ 3498 h 4098"/>
                <a:gd name="T88" fmla="*/ 312 w 4098"/>
                <a:gd name="T89" fmla="*/ 3137 h 4098"/>
                <a:gd name="T90" fmla="*/ 114 w 4098"/>
                <a:gd name="T91" fmla="*/ 2727 h 4098"/>
                <a:gd name="T92" fmla="*/ 12 w 4098"/>
                <a:gd name="T93" fmla="*/ 2281 h 4098"/>
                <a:gd name="T94" fmla="*/ 12 w 4098"/>
                <a:gd name="T95" fmla="*/ 1817 h 4098"/>
                <a:gd name="T96" fmla="*/ 114 w 4098"/>
                <a:gd name="T97" fmla="*/ 1371 h 4098"/>
                <a:gd name="T98" fmla="*/ 312 w 4098"/>
                <a:gd name="T99" fmla="*/ 961 h 4098"/>
                <a:gd name="T100" fmla="*/ 600 w 4098"/>
                <a:gd name="T101" fmla="*/ 600 h 4098"/>
                <a:gd name="T102" fmla="*/ 961 w 4098"/>
                <a:gd name="T103" fmla="*/ 312 h 4098"/>
                <a:gd name="T104" fmla="*/ 1371 w 4098"/>
                <a:gd name="T105" fmla="*/ 114 h 4098"/>
                <a:gd name="T106" fmla="*/ 1817 w 4098"/>
                <a:gd name="T107" fmla="*/ 12 h 4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98" h="4098">
                  <a:moveTo>
                    <a:pt x="2049" y="163"/>
                  </a:moveTo>
                  <a:lnTo>
                    <a:pt x="1930" y="166"/>
                  </a:lnTo>
                  <a:lnTo>
                    <a:pt x="1813" y="178"/>
                  </a:lnTo>
                  <a:lnTo>
                    <a:pt x="1698" y="196"/>
                  </a:lnTo>
                  <a:lnTo>
                    <a:pt x="1586" y="221"/>
                  </a:lnTo>
                  <a:lnTo>
                    <a:pt x="1475" y="252"/>
                  </a:lnTo>
                  <a:lnTo>
                    <a:pt x="1368" y="291"/>
                  </a:lnTo>
                  <a:lnTo>
                    <a:pt x="1264" y="334"/>
                  </a:lnTo>
                  <a:lnTo>
                    <a:pt x="1164" y="385"/>
                  </a:lnTo>
                  <a:lnTo>
                    <a:pt x="1065" y="441"/>
                  </a:lnTo>
                  <a:lnTo>
                    <a:pt x="972" y="502"/>
                  </a:lnTo>
                  <a:lnTo>
                    <a:pt x="883" y="569"/>
                  </a:lnTo>
                  <a:lnTo>
                    <a:pt x="797" y="640"/>
                  </a:lnTo>
                  <a:lnTo>
                    <a:pt x="717" y="717"/>
                  </a:lnTo>
                  <a:lnTo>
                    <a:pt x="640" y="797"/>
                  </a:lnTo>
                  <a:lnTo>
                    <a:pt x="569" y="883"/>
                  </a:lnTo>
                  <a:lnTo>
                    <a:pt x="502" y="972"/>
                  </a:lnTo>
                  <a:lnTo>
                    <a:pt x="441" y="1065"/>
                  </a:lnTo>
                  <a:lnTo>
                    <a:pt x="385" y="1164"/>
                  </a:lnTo>
                  <a:lnTo>
                    <a:pt x="334" y="1264"/>
                  </a:lnTo>
                  <a:lnTo>
                    <a:pt x="291" y="1368"/>
                  </a:lnTo>
                  <a:lnTo>
                    <a:pt x="252" y="1475"/>
                  </a:lnTo>
                  <a:lnTo>
                    <a:pt x="221" y="1586"/>
                  </a:lnTo>
                  <a:lnTo>
                    <a:pt x="196" y="1698"/>
                  </a:lnTo>
                  <a:lnTo>
                    <a:pt x="178" y="1813"/>
                  </a:lnTo>
                  <a:lnTo>
                    <a:pt x="166" y="1930"/>
                  </a:lnTo>
                  <a:lnTo>
                    <a:pt x="163" y="2049"/>
                  </a:lnTo>
                  <a:lnTo>
                    <a:pt x="166" y="2168"/>
                  </a:lnTo>
                  <a:lnTo>
                    <a:pt x="178" y="2285"/>
                  </a:lnTo>
                  <a:lnTo>
                    <a:pt x="196" y="2400"/>
                  </a:lnTo>
                  <a:lnTo>
                    <a:pt x="221" y="2512"/>
                  </a:lnTo>
                  <a:lnTo>
                    <a:pt x="252" y="2623"/>
                  </a:lnTo>
                  <a:lnTo>
                    <a:pt x="291" y="2730"/>
                  </a:lnTo>
                  <a:lnTo>
                    <a:pt x="334" y="2834"/>
                  </a:lnTo>
                  <a:lnTo>
                    <a:pt x="385" y="2934"/>
                  </a:lnTo>
                  <a:lnTo>
                    <a:pt x="441" y="3033"/>
                  </a:lnTo>
                  <a:lnTo>
                    <a:pt x="502" y="3126"/>
                  </a:lnTo>
                  <a:lnTo>
                    <a:pt x="569" y="3215"/>
                  </a:lnTo>
                  <a:lnTo>
                    <a:pt x="640" y="3301"/>
                  </a:lnTo>
                  <a:lnTo>
                    <a:pt x="717" y="3381"/>
                  </a:lnTo>
                  <a:lnTo>
                    <a:pt x="797" y="3458"/>
                  </a:lnTo>
                  <a:lnTo>
                    <a:pt x="883" y="3529"/>
                  </a:lnTo>
                  <a:lnTo>
                    <a:pt x="972" y="3596"/>
                  </a:lnTo>
                  <a:lnTo>
                    <a:pt x="1065" y="3657"/>
                  </a:lnTo>
                  <a:lnTo>
                    <a:pt x="1164" y="3713"/>
                  </a:lnTo>
                  <a:lnTo>
                    <a:pt x="1264" y="3764"/>
                  </a:lnTo>
                  <a:lnTo>
                    <a:pt x="1368" y="3807"/>
                  </a:lnTo>
                  <a:lnTo>
                    <a:pt x="1475" y="3846"/>
                  </a:lnTo>
                  <a:lnTo>
                    <a:pt x="1586" y="3877"/>
                  </a:lnTo>
                  <a:lnTo>
                    <a:pt x="1698" y="3902"/>
                  </a:lnTo>
                  <a:lnTo>
                    <a:pt x="1813" y="3920"/>
                  </a:lnTo>
                  <a:lnTo>
                    <a:pt x="1930" y="3932"/>
                  </a:lnTo>
                  <a:lnTo>
                    <a:pt x="2049" y="3935"/>
                  </a:lnTo>
                  <a:lnTo>
                    <a:pt x="2168" y="3932"/>
                  </a:lnTo>
                  <a:lnTo>
                    <a:pt x="2285" y="3920"/>
                  </a:lnTo>
                  <a:lnTo>
                    <a:pt x="2400" y="3902"/>
                  </a:lnTo>
                  <a:lnTo>
                    <a:pt x="2512" y="3877"/>
                  </a:lnTo>
                  <a:lnTo>
                    <a:pt x="2623" y="3846"/>
                  </a:lnTo>
                  <a:lnTo>
                    <a:pt x="2730" y="3807"/>
                  </a:lnTo>
                  <a:lnTo>
                    <a:pt x="2834" y="3764"/>
                  </a:lnTo>
                  <a:lnTo>
                    <a:pt x="2934" y="3713"/>
                  </a:lnTo>
                  <a:lnTo>
                    <a:pt x="3033" y="3657"/>
                  </a:lnTo>
                  <a:lnTo>
                    <a:pt x="3126" y="3596"/>
                  </a:lnTo>
                  <a:lnTo>
                    <a:pt x="3215" y="3529"/>
                  </a:lnTo>
                  <a:lnTo>
                    <a:pt x="3301" y="3458"/>
                  </a:lnTo>
                  <a:lnTo>
                    <a:pt x="3381" y="3381"/>
                  </a:lnTo>
                  <a:lnTo>
                    <a:pt x="3458" y="3301"/>
                  </a:lnTo>
                  <a:lnTo>
                    <a:pt x="3529" y="3215"/>
                  </a:lnTo>
                  <a:lnTo>
                    <a:pt x="3596" y="3126"/>
                  </a:lnTo>
                  <a:lnTo>
                    <a:pt x="3657" y="3033"/>
                  </a:lnTo>
                  <a:lnTo>
                    <a:pt x="3713" y="2934"/>
                  </a:lnTo>
                  <a:lnTo>
                    <a:pt x="3764" y="2834"/>
                  </a:lnTo>
                  <a:lnTo>
                    <a:pt x="3807" y="2730"/>
                  </a:lnTo>
                  <a:lnTo>
                    <a:pt x="3846" y="2623"/>
                  </a:lnTo>
                  <a:lnTo>
                    <a:pt x="3877" y="2512"/>
                  </a:lnTo>
                  <a:lnTo>
                    <a:pt x="3902" y="2400"/>
                  </a:lnTo>
                  <a:lnTo>
                    <a:pt x="3920" y="2285"/>
                  </a:lnTo>
                  <a:lnTo>
                    <a:pt x="3932" y="2168"/>
                  </a:lnTo>
                  <a:lnTo>
                    <a:pt x="3935" y="2049"/>
                  </a:lnTo>
                  <a:lnTo>
                    <a:pt x="3932" y="1930"/>
                  </a:lnTo>
                  <a:lnTo>
                    <a:pt x="3920" y="1813"/>
                  </a:lnTo>
                  <a:lnTo>
                    <a:pt x="3902" y="1698"/>
                  </a:lnTo>
                  <a:lnTo>
                    <a:pt x="3877" y="1586"/>
                  </a:lnTo>
                  <a:lnTo>
                    <a:pt x="3846" y="1475"/>
                  </a:lnTo>
                  <a:lnTo>
                    <a:pt x="3807" y="1368"/>
                  </a:lnTo>
                  <a:lnTo>
                    <a:pt x="3764" y="1264"/>
                  </a:lnTo>
                  <a:lnTo>
                    <a:pt x="3713" y="1164"/>
                  </a:lnTo>
                  <a:lnTo>
                    <a:pt x="3657" y="1065"/>
                  </a:lnTo>
                  <a:lnTo>
                    <a:pt x="3596" y="972"/>
                  </a:lnTo>
                  <a:lnTo>
                    <a:pt x="3529" y="883"/>
                  </a:lnTo>
                  <a:lnTo>
                    <a:pt x="3458" y="797"/>
                  </a:lnTo>
                  <a:lnTo>
                    <a:pt x="3381" y="717"/>
                  </a:lnTo>
                  <a:lnTo>
                    <a:pt x="3301" y="640"/>
                  </a:lnTo>
                  <a:lnTo>
                    <a:pt x="3215" y="569"/>
                  </a:lnTo>
                  <a:lnTo>
                    <a:pt x="3126" y="502"/>
                  </a:lnTo>
                  <a:lnTo>
                    <a:pt x="3033" y="441"/>
                  </a:lnTo>
                  <a:lnTo>
                    <a:pt x="2934" y="385"/>
                  </a:lnTo>
                  <a:lnTo>
                    <a:pt x="2834" y="334"/>
                  </a:lnTo>
                  <a:lnTo>
                    <a:pt x="2730" y="291"/>
                  </a:lnTo>
                  <a:lnTo>
                    <a:pt x="2623" y="252"/>
                  </a:lnTo>
                  <a:lnTo>
                    <a:pt x="2512" y="221"/>
                  </a:lnTo>
                  <a:lnTo>
                    <a:pt x="2400" y="196"/>
                  </a:lnTo>
                  <a:lnTo>
                    <a:pt x="2285" y="178"/>
                  </a:lnTo>
                  <a:lnTo>
                    <a:pt x="2168" y="166"/>
                  </a:lnTo>
                  <a:lnTo>
                    <a:pt x="2049" y="163"/>
                  </a:lnTo>
                  <a:close/>
                  <a:moveTo>
                    <a:pt x="2049" y="0"/>
                  </a:moveTo>
                  <a:lnTo>
                    <a:pt x="2166" y="4"/>
                  </a:lnTo>
                  <a:lnTo>
                    <a:pt x="2281" y="12"/>
                  </a:lnTo>
                  <a:lnTo>
                    <a:pt x="2395" y="29"/>
                  </a:lnTo>
                  <a:lnTo>
                    <a:pt x="2508" y="51"/>
                  </a:lnTo>
                  <a:lnTo>
                    <a:pt x="2619" y="79"/>
                  </a:lnTo>
                  <a:lnTo>
                    <a:pt x="2727" y="114"/>
                  </a:lnTo>
                  <a:lnTo>
                    <a:pt x="2834" y="155"/>
                  </a:lnTo>
                  <a:lnTo>
                    <a:pt x="2937" y="201"/>
                  </a:lnTo>
                  <a:lnTo>
                    <a:pt x="3039" y="253"/>
                  </a:lnTo>
                  <a:lnTo>
                    <a:pt x="3137" y="312"/>
                  </a:lnTo>
                  <a:lnTo>
                    <a:pt x="3232" y="376"/>
                  </a:lnTo>
                  <a:lnTo>
                    <a:pt x="3324" y="445"/>
                  </a:lnTo>
                  <a:lnTo>
                    <a:pt x="3413" y="520"/>
                  </a:lnTo>
                  <a:lnTo>
                    <a:pt x="3498" y="600"/>
                  </a:lnTo>
                  <a:lnTo>
                    <a:pt x="3578" y="685"/>
                  </a:lnTo>
                  <a:lnTo>
                    <a:pt x="3653" y="774"/>
                  </a:lnTo>
                  <a:lnTo>
                    <a:pt x="3722" y="866"/>
                  </a:lnTo>
                  <a:lnTo>
                    <a:pt x="3786" y="961"/>
                  </a:lnTo>
                  <a:lnTo>
                    <a:pt x="3845" y="1059"/>
                  </a:lnTo>
                  <a:lnTo>
                    <a:pt x="3897" y="1161"/>
                  </a:lnTo>
                  <a:lnTo>
                    <a:pt x="3943" y="1264"/>
                  </a:lnTo>
                  <a:lnTo>
                    <a:pt x="3984" y="1371"/>
                  </a:lnTo>
                  <a:lnTo>
                    <a:pt x="4019" y="1479"/>
                  </a:lnTo>
                  <a:lnTo>
                    <a:pt x="4047" y="1590"/>
                  </a:lnTo>
                  <a:lnTo>
                    <a:pt x="4069" y="1703"/>
                  </a:lnTo>
                  <a:lnTo>
                    <a:pt x="4086" y="1817"/>
                  </a:lnTo>
                  <a:lnTo>
                    <a:pt x="4094" y="1932"/>
                  </a:lnTo>
                  <a:lnTo>
                    <a:pt x="4098" y="2049"/>
                  </a:lnTo>
                  <a:lnTo>
                    <a:pt x="4094" y="2166"/>
                  </a:lnTo>
                  <a:lnTo>
                    <a:pt x="4086" y="2281"/>
                  </a:lnTo>
                  <a:lnTo>
                    <a:pt x="4069" y="2395"/>
                  </a:lnTo>
                  <a:lnTo>
                    <a:pt x="4047" y="2508"/>
                  </a:lnTo>
                  <a:lnTo>
                    <a:pt x="4019" y="2619"/>
                  </a:lnTo>
                  <a:lnTo>
                    <a:pt x="3984" y="2727"/>
                  </a:lnTo>
                  <a:lnTo>
                    <a:pt x="3943" y="2834"/>
                  </a:lnTo>
                  <a:lnTo>
                    <a:pt x="3897" y="2937"/>
                  </a:lnTo>
                  <a:lnTo>
                    <a:pt x="3845" y="3039"/>
                  </a:lnTo>
                  <a:lnTo>
                    <a:pt x="3786" y="3137"/>
                  </a:lnTo>
                  <a:lnTo>
                    <a:pt x="3722" y="3232"/>
                  </a:lnTo>
                  <a:lnTo>
                    <a:pt x="3653" y="3324"/>
                  </a:lnTo>
                  <a:lnTo>
                    <a:pt x="3578" y="3413"/>
                  </a:lnTo>
                  <a:lnTo>
                    <a:pt x="3498" y="3498"/>
                  </a:lnTo>
                  <a:lnTo>
                    <a:pt x="3413" y="3578"/>
                  </a:lnTo>
                  <a:lnTo>
                    <a:pt x="3324" y="3653"/>
                  </a:lnTo>
                  <a:lnTo>
                    <a:pt x="3232" y="3722"/>
                  </a:lnTo>
                  <a:lnTo>
                    <a:pt x="3137" y="3786"/>
                  </a:lnTo>
                  <a:lnTo>
                    <a:pt x="3039" y="3845"/>
                  </a:lnTo>
                  <a:lnTo>
                    <a:pt x="2937" y="3897"/>
                  </a:lnTo>
                  <a:lnTo>
                    <a:pt x="2834" y="3943"/>
                  </a:lnTo>
                  <a:lnTo>
                    <a:pt x="2727" y="3984"/>
                  </a:lnTo>
                  <a:lnTo>
                    <a:pt x="2619" y="4019"/>
                  </a:lnTo>
                  <a:lnTo>
                    <a:pt x="2508" y="4047"/>
                  </a:lnTo>
                  <a:lnTo>
                    <a:pt x="2395" y="4069"/>
                  </a:lnTo>
                  <a:lnTo>
                    <a:pt x="2281" y="4086"/>
                  </a:lnTo>
                  <a:lnTo>
                    <a:pt x="2166" y="4094"/>
                  </a:lnTo>
                  <a:lnTo>
                    <a:pt x="2049" y="4098"/>
                  </a:lnTo>
                  <a:lnTo>
                    <a:pt x="1932" y="4094"/>
                  </a:lnTo>
                  <a:lnTo>
                    <a:pt x="1817" y="4086"/>
                  </a:lnTo>
                  <a:lnTo>
                    <a:pt x="1703" y="4069"/>
                  </a:lnTo>
                  <a:lnTo>
                    <a:pt x="1590" y="4047"/>
                  </a:lnTo>
                  <a:lnTo>
                    <a:pt x="1479" y="4019"/>
                  </a:lnTo>
                  <a:lnTo>
                    <a:pt x="1371" y="3984"/>
                  </a:lnTo>
                  <a:lnTo>
                    <a:pt x="1264" y="3943"/>
                  </a:lnTo>
                  <a:lnTo>
                    <a:pt x="1161" y="3897"/>
                  </a:lnTo>
                  <a:lnTo>
                    <a:pt x="1059" y="3845"/>
                  </a:lnTo>
                  <a:lnTo>
                    <a:pt x="961" y="3786"/>
                  </a:lnTo>
                  <a:lnTo>
                    <a:pt x="866" y="3722"/>
                  </a:lnTo>
                  <a:lnTo>
                    <a:pt x="774" y="3653"/>
                  </a:lnTo>
                  <a:lnTo>
                    <a:pt x="685" y="3578"/>
                  </a:lnTo>
                  <a:lnTo>
                    <a:pt x="600" y="3498"/>
                  </a:lnTo>
                  <a:lnTo>
                    <a:pt x="520" y="3413"/>
                  </a:lnTo>
                  <a:lnTo>
                    <a:pt x="445" y="3324"/>
                  </a:lnTo>
                  <a:lnTo>
                    <a:pt x="376" y="3232"/>
                  </a:lnTo>
                  <a:lnTo>
                    <a:pt x="312" y="3137"/>
                  </a:lnTo>
                  <a:lnTo>
                    <a:pt x="253" y="3039"/>
                  </a:lnTo>
                  <a:lnTo>
                    <a:pt x="201" y="2937"/>
                  </a:lnTo>
                  <a:lnTo>
                    <a:pt x="155" y="2834"/>
                  </a:lnTo>
                  <a:lnTo>
                    <a:pt x="114" y="2727"/>
                  </a:lnTo>
                  <a:lnTo>
                    <a:pt x="79" y="2619"/>
                  </a:lnTo>
                  <a:lnTo>
                    <a:pt x="51" y="2508"/>
                  </a:lnTo>
                  <a:lnTo>
                    <a:pt x="29" y="2395"/>
                  </a:lnTo>
                  <a:lnTo>
                    <a:pt x="12" y="2281"/>
                  </a:lnTo>
                  <a:lnTo>
                    <a:pt x="4" y="2166"/>
                  </a:lnTo>
                  <a:lnTo>
                    <a:pt x="0" y="2049"/>
                  </a:lnTo>
                  <a:lnTo>
                    <a:pt x="4" y="1932"/>
                  </a:lnTo>
                  <a:lnTo>
                    <a:pt x="12" y="1817"/>
                  </a:lnTo>
                  <a:lnTo>
                    <a:pt x="29" y="1703"/>
                  </a:lnTo>
                  <a:lnTo>
                    <a:pt x="51" y="1590"/>
                  </a:lnTo>
                  <a:lnTo>
                    <a:pt x="79" y="1479"/>
                  </a:lnTo>
                  <a:lnTo>
                    <a:pt x="114" y="1371"/>
                  </a:lnTo>
                  <a:lnTo>
                    <a:pt x="155" y="1264"/>
                  </a:lnTo>
                  <a:lnTo>
                    <a:pt x="201" y="1161"/>
                  </a:lnTo>
                  <a:lnTo>
                    <a:pt x="253" y="1059"/>
                  </a:lnTo>
                  <a:lnTo>
                    <a:pt x="312" y="961"/>
                  </a:lnTo>
                  <a:lnTo>
                    <a:pt x="376" y="866"/>
                  </a:lnTo>
                  <a:lnTo>
                    <a:pt x="445" y="774"/>
                  </a:lnTo>
                  <a:lnTo>
                    <a:pt x="520" y="685"/>
                  </a:lnTo>
                  <a:lnTo>
                    <a:pt x="600" y="600"/>
                  </a:lnTo>
                  <a:lnTo>
                    <a:pt x="685" y="520"/>
                  </a:lnTo>
                  <a:lnTo>
                    <a:pt x="774" y="445"/>
                  </a:lnTo>
                  <a:lnTo>
                    <a:pt x="866" y="376"/>
                  </a:lnTo>
                  <a:lnTo>
                    <a:pt x="961" y="312"/>
                  </a:lnTo>
                  <a:lnTo>
                    <a:pt x="1059" y="253"/>
                  </a:lnTo>
                  <a:lnTo>
                    <a:pt x="1161" y="201"/>
                  </a:lnTo>
                  <a:lnTo>
                    <a:pt x="1264" y="155"/>
                  </a:lnTo>
                  <a:lnTo>
                    <a:pt x="1371" y="114"/>
                  </a:lnTo>
                  <a:lnTo>
                    <a:pt x="1479" y="79"/>
                  </a:lnTo>
                  <a:lnTo>
                    <a:pt x="1590" y="51"/>
                  </a:lnTo>
                  <a:lnTo>
                    <a:pt x="1703" y="29"/>
                  </a:lnTo>
                  <a:lnTo>
                    <a:pt x="1817" y="12"/>
                  </a:lnTo>
                  <a:lnTo>
                    <a:pt x="1932" y="4"/>
                  </a:lnTo>
                  <a:lnTo>
                    <a:pt x="2049"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83"/>
              <a:endParaRPr lang="en-US" sz="1351">
                <a:solidFill>
                  <a:srgbClr val="000000"/>
                </a:solidFill>
                <a:latin typeface="Century Gothic"/>
                <a:ea typeface="MS PGothic" pitchFamily="34" charset="-128"/>
              </a:endParaRPr>
            </a:p>
          </p:txBody>
        </p:sp>
        <p:sp>
          <p:nvSpPr>
            <p:cNvPr id="17" name="Freeform 443">
              <a:extLst>
                <a:ext uri="{FF2B5EF4-FFF2-40B4-BE49-F238E27FC236}">
                  <a16:creationId xmlns:a16="http://schemas.microsoft.com/office/drawing/2014/main" id="{87F5F7BA-A3D0-1596-391F-A715B75D640D}"/>
                </a:ext>
              </a:extLst>
            </p:cNvPr>
            <p:cNvSpPr>
              <a:spLocks noEditPoints="1"/>
            </p:cNvSpPr>
            <p:nvPr/>
          </p:nvSpPr>
          <p:spPr bwMode="auto">
            <a:xfrm>
              <a:off x="5223" y="1755"/>
              <a:ext cx="2569" cy="1974"/>
            </a:xfrm>
            <a:custGeom>
              <a:avLst/>
              <a:gdLst>
                <a:gd name="T0" fmla="*/ 2245 w 2569"/>
                <a:gd name="T1" fmla="*/ 168 h 1974"/>
                <a:gd name="T2" fmla="*/ 2198 w 2569"/>
                <a:gd name="T3" fmla="*/ 198 h 1974"/>
                <a:gd name="T4" fmla="*/ 920 w 2569"/>
                <a:gd name="T5" fmla="*/ 1471 h 1974"/>
                <a:gd name="T6" fmla="*/ 880 w 2569"/>
                <a:gd name="T7" fmla="*/ 1481 h 1974"/>
                <a:gd name="T8" fmla="*/ 840 w 2569"/>
                <a:gd name="T9" fmla="*/ 1471 h 1974"/>
                <a:gd name="T10" fmla="*/ 371 w 2569"/>
                <a:gd name="T11" fmla="*/ 1005 h 1974"/>
                <a:gd name="T12" fmla="*/ 330 w 2569"/>
                <a:gd name="T13" fmla="*/ 979 h 1974"/>
                <a:gd name="T14" fmla="*/ 284 w 2569"/>
                <a:gd name="T15" fmla="*/ 971 h 1974"/>
                <a:gd name="T16" fmla="*/ 238 w 2569"/>
                <a:gd name="T17" fmla="*/ 979 h 1974"/>
                <a:gd name="T18" fmla="*/ 197 w 2569"/>
                <a:gd name="T19" fmla="*/ 1005 h 1974"/>
                <a:gd name="T20" fmla="*/ 169 w 2569"/>
                <a:gd name="T21" fmla="*/ 1053 h 1974"/>
                <a:gd name="T22" fmla="*/ 162 w 2569"/>
                <a:gd name="T23" fmla="*/ 1106 h 1974"/>
                <a:gd name="T24" fmla="*/ 180 w 2569"/>
                <a:gd name="T25" fmla="*/ 1157 h 1974"/>
                <a:gd name="T26" fmla="*/ 793 w 2569"/>
                <a:gd name="T27" fmla="*/ 1775 h 1974"/>
                <a:gd name="T28" fmla="*/ 833 w 2569"/>
                <a:gd name="T29" fmla="*/ 1801 h 1974"/>
                <a:gd name="T30" fmla="*/ 880 w 2569"/>
                <a:gd name="T31" fmla="*/ 1811 h 1974"/>
                <a:gd name="T32" fmla="*/ 927 w 2569"/>
                <a:gd name="T33" fmla="*/ 1801 h 1974"/>
                <a:gd name="T34" fmla="*/ 967 w 2569"/>
                <a:gd name="T35" fmla="*/ 1775 h 1974"/>
                <a:gd name="T36" fmla="*/ 2389 w 2569"/>
                <a:gd name="T37" fmla="*/ 349 h 1974"/>
                <a:gd name="T38" fmla="*/ 2406 w 2569"/>
                <a:gd name="T39" fmla="*/ 298 h 1974"/>
                <a:gd name="T40" fmla="*/ 2400 w 2569"/>
                <a:gd name="T41" fmla="*/ 244 h 1974"/>
                <a:gd name="T42" fmla="*/ 2370 w 2569"/>
                <a:gd name="T43" fmla="*/ 198 h 1974"/>
                <a:gd name="T44" fmla="*/ 2324 w 2569"/>
                <a:gd name="T45" fmla="*/ 168 h 1974"/>
                <a:gd name="T46" fmla="*/ 2271 w 2569"/>
                <a:gd name="T47" fmla="*/ 162 h 1974"/>
                <a:gd name="T48" fmla="*/ 2305 w 2569"/>
                <a:gd name="T49" fmla="*/ 0 h 1974"/>
                <a:gd name="T50" fmla="*/ 2383 w 2569"/>
                <a:gd name="T51" fmla="*/ 16 h 1974"/>
                <a:gd name="T52" fmla="*/ 2455 w 2569"/>
                <a:gd name="T53" fmla="*/ 54 h 1974"/>
                <a:gd name="T54" fmla="*/ 2514 w 2569"/>
                <a:gd name="T55" fmla="*/ 114 h 1974"/>
                <a:gd name="T56" fmla="*/ 2553 w 2569"/>
                <a:gd name="T57" fmla="*/ 186 h 1974"/>
                <a:gd name="T58" fmla="*/ 2569 w 2569"/>
                <a:gd name="T59" fmla="*/ 264 h 1974"/>
                <a:gd name="T60" fmla="*/ 2564 w 2569"/>
                <a:gd name="T61" fmla="*/ 344 h 1974"/>
                <a:gd name="T62" fmla="*/ 2535 w 2569"/>
                <a:gd name="T63" fmla="*/ 419 h 1974"/>
                <a:gd name="T64" fmla="*/ 2486 w 2569"/>
                <a:gd name="T65" fmla="*/ 486 h 1974"/>
                <a:gd name="T66" fmla="*/ 1054 w 2569"/>
                <a:gd name="T67" fmla="*/ 1916 h 1974"/>
                <a:gd name="T68" fmla="*/ 989 w 2569"/>
                <a:gd name="T69" fmla="*/ 1953 h 1974"/>
                <a:gd name="T70" fmla="*/ 917 w 2569"/>
                <a:gd name="T71" fmla="*/ 1972 h 1974"/>
                <a:gd name="T72" fmla="*/ 843 w 2569"/>
                <a:gd name="T73" fmla="*/ 1972 h 1974"/>
                <a:gd name="T74" fmla="*/ 771 w 2569"/>
                <a:gd name="T75" fmla="*/ 1953 h 1974"/>
                <a:gd name="T76" fmla="*/ 706 w 2569"/>
                <a:gd name="T77" fmla="*/ 1916 h 1974"/>
                <a:gd name="T78" fmla="*/ 82 w 2569"/>
                <a:gd name="T79" fmla="*/ 1295 h 1974"/>
                <a:gd name="T80" fmla="*/ 32 w 2569"/>
                <a:gd name="T81" fmla="*/ 1228 h 1974"/>
                <a:gd name="T82" fmla="*/ 5 w 2569"/>
                <a:gd name="T83" fmla="*/ 1152 h 1974"/>
                <a:gd name="T84" fmla="*/ 0 w 2569"/>
                <a:gd name="T85" fmla="*/ 1073 h 1974"/>
                <a:gd name="T86" fmla="*/ 16 w 2569"/>
                <a:gd name="T87" fmla="*/ 994 h 1974"/>
                <a:gd name="T88" fmla="*/ 54 w 2569"/>
                <a:gd name="T89" fmla="*/ 922 h 1974"/>
                <a:gd name="T90" fmla="*/ 114 w 2569"/>
                <a:gd name="T91" fmla="*/ 863 h 1974"/>
                <a:gd name="T92" fmla="*/ 186 w 2569"/>
                <a:gd name="T93" fmla="*/ 824 h 1974"/>
                <a:gd name="T94" fmla="*/ 264 w 2569"/>
                <a:gd name="T95" fmla="*/ 808 h 1974"/>
                <a:gd name="T96" fmla="*/ 344 w 2569"/>
                <a:gd name="T97" fmla="*/ 813 h 1974"/>
                <a:gd name="T98" fmla="*/ 419 w 2569"/>
                <a:gd name="T99" fmla="*/ 840 h 1974"/>
                <a:gd name="T100" fmla="*/ 486 w 2569"/>
                <a:gd name="T101" fmla="*/ 890 h 1974"/>
                <a:gd name="T102" fmla="*/ 2082 w 2569"/>
                <a:gd name="T103" fmla="*/ 83 h 1974"/>
                <a:gd name="T104" fmla="*/ 2149 w 2569"/>
                <a:gd name="T105" fmla="*/ 33 h 1974"/>
                <a:gd name="T106" fmla="*/ 2225 w 2569"/>
                <a:gd name="T107" fmla="*/ 5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69" h="1974">
                  <a:moveTo>
                    <a:pt x="2271" y="162"/>
                  </a:moveTo>
                  <a:lnTo>
                    <a:pt x="2245" y="168"/>
                  </a:lnTo>
                  <a:lnTo>
                    <a:pt x="2220" y="181"/>
                  </a:lnTo>
                  <a:lnTo>
                    <a:pt x="2198" y="198"/>
                  </a:lnTo>
                  <a:lnTo>
                    <a:pt x="939" y="1457"/>
                  </a:lnTo>
                  <a:lnTo>
                    <a:pt x="920" y="1471"/>
                  </a:lnTo>
                  <a:lnTo>
                    <a:pt x="901" y="1479"/>
                  </a:lnTo>
                  <a:lnTo>
                    <a:pt x="880" y="1481"/>
                  </a:lnTo>
                  <a:lnTo>
                    <a:pt x="859" y="1479"/>
                  </a:lnTo>
                  <a:lnTo>
                    <a:pt x="840" y="1471"/>
                  </a:lnTo>
                  <a:lnTo>
                    <a:pt x="823" y="1457"/>
                  </a:lnTo>
                  <a:lnTo>
                    <a:pt x="371" y="1005"/>
                  </a:lnTo>
                  <a:lnTo>
                    <a:pt x="351" y="991"/>
                  </a:lnTo>
                  <a:lnTo>
                    <a:pt x="330" y="979"/>
                  </a:lnTo>
                  <a:lnTo>
                    <a:pt x="308" y="972"/>
                  </a:lnTo>
                  <a:lnTo>
                    <a:pt x="284" y="971"/>
                  </a:lnTo>
                  <a:lnTo>
                    <a:pt x="260" y="972"/>
                  </a:lnTo>
                  <a:lnTo>
                    <a:pt x="238" y="979"/>
                  </a:lnTo>
                  <a:lnTo>
                    <a:pt x="217" y="991"/>
                  </a:lnTo>
                  <a:lnTo>
                    <a:pt x="197" y="1005"/>
                  </a:lnTo>
                  <a:lnTo>
                    <a:pt x="180" y="1028"/>
                  </a:lnTo>
                  <a:lnTo>
                    <a:pt x="169" y="1053"/>
                  </a:lnTo>
                  <a:lnTo>
                    <a:pt x="162" y="1079"/>
                  </a:lnTo>
                  <a:lnTo>
                    <a:pt x="162" y="1106"/>
                  </a:lnTo>
                  <a:lnTo>
                    <a:pt x="169" y="1132"/>
                  </a:lnTo>
                  <a:lnTo>
                    <a:pt x="180" y="1157"/>
                  </a:lnTo>
                  <a:lnTo>
                    <a:pt x="197" y="1179"/>
                  </a:lnTo>
                  <a:lnTo>
                    <a:pt x="793" y="1775"/>
                  </a:lnTo>
                  <a:lnTo>
                    <a:pt x="812" y="1790"/>
                  </a:lnTo>
                  <a:lnTo>
                    <a:pt x="833" y="1801"/>
                  </a:lnTo>
                  <a:lnTo>
                    <a:pt x="857" y="1809"/>
                  </a:lnTo>
                  <a:lnTo>
                    <a:pt x="880" y="1811"/>
                  </a:lnTo>
                  <a:lnTo>
                    <a:pt x="904" y="1809"/>
                  </a:lnTo>
                  <a:lnTo>
                    <a:pt x="927" y="1801"/>
                  </a:lnTo>
                  <a:lnTo>
                    <a:pt x="948" y="1790"/>
                  </a:lnTo>
                  <a:lnTo>
                    <a:pt x="967" y="1775"/>
                  </a:lnTo>
                  <a:lnTo>
                    <a:pt x="2370" y="371"/>
                  </a:lnTo>
                  <a:lnTo>
                    <a:pt x="2389" y="349"/>
                  </a:lnTo>
                  <a:lnTo>
                    <a:pt x="2400" y="324"/>
                  </a:lnTo>
                  <a:lnTo>
                    <a:pt x="2406" y="298"/>
                  </a:lnTo>
                  <a:lnTo>
                    <a:pt x="2406" y="272"/>
                  </a:lnTo>
                  <a:lnTo>
                    <a:pt x="2400" y="244"/>
                  </a:lnTo>
                  <a:lnTo>
                    <a:pt x="2389" y="219"/>
                  </a:lnTo>
                  <a:lnTo>
                    <a:pt x="2370" y="198"/>
                  </a:lnTo>
                  <a:lnTo>
                    <a:pt x="2349" y="181"/>
                  </a:lnTo>
                  <a:lnTo>
                    <a:pt x="2324" y="168"/>
                  </a:lnTo>
                  <a:lnTo>
                    <a:pt x="2297" y="162"/>
                  </a:lnTo>
                  <a:lnTo>
                    <a:pt x="2271" y="162"/>
                  </a:lnTo>
                  <a:close/>
                  <a:moveTo>
                    <a:pt x="2265" y="0"/>
                  </a:moveTo>
                  <a:lnTo>
                    <a:pt x="2305" y="0"/>
                  </a:lnTo>
                  <a:lnTo>
                    <a:pt x="2344" y="5"/>
                  </a:lnTo>
                  <a:lnTo>
                    <a:pt x="2383" y="16"/>
                  </a:lnTo>
                  <a:lnTo>
                    <a:pt x="2420" y="33"/>
                  </a:lnTo>
                  <a:lnTo>
                    <a:pt x="2455" y="54"/>
                  </a:lnTo>
                  <a:lnTo>
                    <a:pt x="2486" y="83"/>
                  </a:lnTo>
                  <a:lnTo>
                    <a:pt x="2514" y="114"/>
                  </a:lnTo>
                  <a:lnTo>
                    <a:pt x="2535" y="150"/>
                  </a:lnTo>
                  <a:lnTo>
                    <a:pt x="2553" y="186"/>
                  </a:lnTo>
                  <a:lnTo>
                    <a:pt x="2564" y="224"/>
                  </a:lnTo>
                  <a:lnTo>
                    <a:pt x="2569" y="264"/>
                  </a:lnTo>
                  <a:lnTo>
                    <a:pt x="2569" y="304"/>
                  </a:lnTo>
                  <a:lnTo>
                    <a:pt x="2564" y="344"/>
                  </a:lnTo>
                  <a:lnTo>
                    <a:pt x="2553" y="382"/>
                  </a:lnTo>
                  <a:lnTo>
                    <a:pt x="2535" y="419"/>
                  </a:lnTo>
                  <a:lnTo>
                    <a:pt x="2514" y="454"/>
                  </a:lnTo>
                  <a:lnTo>
                    <a:pt x="2486" y="486"/>
                  </a:lnTo>
                  <a:lnTo>
                    <a:pt x="1083" y="1891"/>
                  </a:lnTo>
                  <a:lnTo>
                    <a:pt x="1054" y="1916"/>
                  </a:lnTo>
                  <a:lnTo>
                    <a:pt x="1023" y="1937"/>
                  </a:lnTo>
                  <a:lnTo>
                    <a:pt x="989" y="1953"/>
                  </a:lnTo>
                  <a:lnTo>
                    <a:pt x="955" y="1964"/>
                  </a:lnTo>
                  <a:lnTo>
                    <a:pt x="917" y="1972"/>
                  </a:lnTo>
                  <a:lnTo>
                    <a:pt x="880" y="1974"/>
                  </a:lnTo>
                  <a:lnTo>
                    <a:pt x="843" y="1972"/>
                  </a:lnTo>
                  <a:lnTo>
                    <a:pt x="806" y="1964"/>
                  </a:lnTo>
                  <a:lnTo>
                    <a:pt x="771" y="1953"/>
                  </a:lnTo>
                  <a:lnTo>
                    <a:pt x="737" y="1937"/>
                  </a:lnTo>
                  <a:lnTo>
                    <a:pt x="706" y="1916"/>
                  </a:lnTo>
                  <a:lnTo>
                    <a:pt x="678" y="1891"/>
                  </a:lnTo>
                  <a:lnTo>
                    <a:pt x="82" y="1295"/>
                  </a:lnTo>
                  <a:lnTo>
                    <a:pt x="54" y="1263"/>
                  </a:lnTo>
                  <a:lnTo>
                    <a:pt x="32" y="1228"/>
                  </a:lnTo>
                  <a:lnTo>
                    <a:pt x="16" y="1190"/>
                  </a:lnTo>
                  <a:lnTo>
                    <a:pt x="5" y="1152"/>
                  </a:lnTo>
                  <a:lnTo>
                    <a:pt x="0" y="1112"/>
                  </a:lnTo>
                  <a:lnTo>
                    <a:pt x="0" y="1073"/>
                  </a:lnTo>
                  <a:lnTo>
                    <a:pt x="5" y="1033"/>
                  </a:lnTo>
                  <a:lnTo>
                    <a:pt x="16" y="994"/>
                  </a:lnTo>
                  <a:lnTo>
                    <a:pt x="32" y="957"/>
                  </a:lnTo>
                  <a:lnTo>
                    <a:pt x="54" y="922"/>
                  </a:lnTo>
                  <a:lnTo>
                    <a:pt x="82" y="890"/>
                  </a:lnTo>
                  <a:lnTo>
                    <a:pt x="114" y="863"/>
                  </a:lnTo>
                  <a:lnTo>
                    <a:pt x="149" y="840"/>
                  </a:lnTo>
                  <a:lnTo>
                    <a:pt x="186" y="824"/>
                  </a:lnTo>
                  <a:lnTo>
                    <a:pt x="224" y="813"/>
                  </a:lnTo>
                  <a:lnTo>
                    <a:pt x="264" y="808"/>
                  </a:lnTo>
                  <a:lnTo>
                    <a:pt x="304" y="808"/>
                  </a:lnTo>
                  <a:lnTo>
                    <a:pt x="344" y="813"/>
                  </a:lnTo>
                  <a:lnTo>
                    <a:pt x="382" y="824"/>
                  </a:lnTo>
                  <a:lnTo>
                    <a:pt x="419" y="840"/>
                  </a:lnTo>
                  <a:lnTo>
                    <a:pt x="454" y="863"/>
                  </a:lnTo>
                  <a:lnTo>
                    <a:pt x="486" y="890"/>
                  </a:lnTo>
                  <a:lnTo>
                    <a:pt x="880" y="1285"/>
                  </a:lnTo>
                  <a:lnTo>
                    <a:pt x="2082" y="83"/>
                  </a:lnTo>
                  <a:lnTo>
                    <a:pt x="2115" y="54"/>
                  </a:lnTo>
                  <a:lnTo>
                    <a:pt x="2149" y="33"/>
                  </a:lnTo>
                  <a:lnTo>
                    <a:pt x="2187" y="16"/>
                  </a:lnTo>
                  <a:lnTo>
                    <a:pt x="2225" y="5"/>
                  </a:lnTo>
                  <a:lnTo>
                    <a:pt x="2265"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83"/>
              <a:endParaRPr lang="en-US" sz="1351">
                <a:solidFill>
                  <a:srgbClr val="000000"/>
                </a:solidFill>
                <a:latin typeface="Century Gothic"/>
                <a:ea typeface="MS PGothic" pitchFamily="34" charset="-128"/>
              </a:endParaRPr>
            </a:p>
          </p:txBody>
        </p:sp>
        <p:sp>
          <p:nvSpPr>
            <p:cNvPr id="18" name="Freeform 444">
              <a:extLst>
                <a:ext uri="{FF2B5EF4-FFF2-40B4-BE49-F238E27FC236}">
                  <a16:creationId xmlns:a16="http://schemas.microsoft.com/office/drawing/2014/main" id="{99BC21EA-286C-569B-E1AF-C517E16D9D38}"/>
                </a:ext>
              </a:extLst>
            </p:cNvPr>
            <p:cNvSpPr>
              <a:spLocks/>
            </p:cNvSpPr>
            <p:nvPr/>
          </p:nvSpPr>
          <p:spPr bwMode="auto">
            <a:xfrm>
              <a:off x="6462" y="3052"/>
              <a:ext cx="1793" cy="1428"/>
            </a:xfrm>
            <a:custGeom>
              <a:avLst/>
              <a:gdLst>
                <a:gd name="T0" fmla="*/ 1732 w 1793"/>
                <a:gd name="T1" fmla="*/ 3 h 1428"/>
                <a:gd name="T2" fmla="*/ 1770 w 1793"/>
                <a:gd name="T3" fmla="*/ 23 h 1428"/>
                <a:gd name="T4" fmla="*/ 1791 w 1793"/>
                <a:gd name="T5" fmla="*/ 59 h 1428"/>
                <a:gd name="T6" fmla="*/ 1791 w 1793"/>
                <a:gd name="T7" fmla="*/ 101 h 1428"/>
                <a:gd name="T8" fmla="*/ 1725 w 1793"/>
                <a:gd name="T9" fmla="*/ 308 h 1428"/>
                <a:gd name="T10" fmla="*/ 1634 w 1793"/>
                <a:gd name="T11" fmla="*/ 502 h 1428"/>
                <a:gd name="T12" fmla="*/ 1524 w 1793"/>
                <a:gd name="T13" fmla="*/ 682 h 1428"/>
                <a:gd name="T14" fmla="*/ 1393 w 1793"/>
                <a:gd name="T15" fmla="*/ 845 h 1428"/>
                <a:gd name="T16" fmla="*/ 1244 w 1793"/>
                <a:gd name="T17" fmla="*/ 991 h 1428"/>
                <a:gd name="T18" fmla="*/ 1080 w 1793"/>
                <a:gd name="T19" fmla="*/ 1119 h 1428"/>
                <a:gd name="T20" fmla="*/ 902 w 1793"/>
                <a:gd name="T21" fmla="*/ 1227 h 1428"/>
                <a:gd name="T22" fmla="*/ 712 w 1793"/>
                <a:gd name="T23" fmla="*/ 1313 h 1428"/>
                <a:gd name="T24" fmla="*/ 509 w 1793"/>
                <a:gd name="T25" fmla="*/ 1376 h 1428"/>
                <a:gd name="T26" fmla="*/ 299 w 1793"/>
                <a:gd name="T27" fmla="*/ 1415 h 1428"/>
                <a:gd name="T28" fmla="*/ 82 w 1793"/>
                <a:gd name="T29" fmla="*/ 1428 h 1428"/>
                <a:gd name="T30" fmla="*/ 41 w 1793"/>
                <a:gd name="T31" fmla="*/ 1417 h 1428"/>
                <a:gd name="T32" fmla="*/ 11 w 1793"/>
                <a:gd name="T33" fmla="*/ 1387 h 1428"/>
                <a:gd name="T34" fmla="*/ 0 w 1793"/>
                <a:gd name="T35" fmla="*/ 1346 h 1428"/>
                <a:gd name="T36" fmla="*/ 11 w 1793"/>
                <a:gd name="T37" fmla="*/ 1305 h 1428"/>
                <a:gd name="T38" fmla="*/ 41 w 1793"/>
                <a:gd name="T39" fmla="*/ 1276 h 1428"/>
                <a:gd name="T40" fmla="*/ 82 w 1793"/>
                <a:gd name="T41" fmla="*/ 1264 h 1428"/>
                <a:gd name="T42" fmla="*/ 288 w 1793"/>
                <a:gd name="T43" fmla="*/ 1252 h 1428"/>
                <a:gd name="T44" fmla="*/ 488 w 1793"/>
                <a:gd name="T45" fmla="*/ 1214 h 1428"/>
                <a:gd name="T46" fmla="*/ 678 w 1793"/>
                <a:gd name="T47" fmla="*/ 1150 h 1428"/>
                <a:gd name="T48" fmla="*/ 858 w 1793"/>
                <a:gd name="T49" fmla="*/ 1065 h 1428"/>
                <a:gd name="T50" fmla="*/ 1025 w 1793"/>
                <a:gd name="T51" fmla="*/ 959 h 1428"/>
                <a:gd name="T52" fmla="*/ 1177 w 1793"/>
                <a:gd name="T53" fmla="*/ 832 h 1428"/>
                <a:gd name="T54" fmla="*/ 1313 w 1793"/>
                <a:gd name="T55" fmla="*/ 688 h 1428"/>
                <a:gd name="T56" fmla="*/ 1431 w 1793"/>
                <a:gd name="T57" fmla="*/ 527 h 1428"/>
                <a:gd name="T58" fmla="*/ 1529 w 1793"/>
                <a:gd name="T59" fmla="*/ 350 h 1428"/>
                <a:gd name="T60" fmla="*/ 1603 w 1793"/>
                <a:gd name="T61" fmla="*/ 160 h 1428"/>
                <a:gd name="T62" fmla="*/ 1640 w 1793"/>
                <a:gd name="T63" fmla="*/ 41 h 1428"/>
                <a:gd name="T64" fmla="*/ 1670 w 1793"/>
                <a:gd name="T65" fmla="*/ 11 h 1428"/>
                <a:gd name="T66" fmla="*/ 1710 w 1793"/>
                <a:gd name="T67" fmla="*/ 0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93" h="1428">
                  <a:moveTo>
                    <a:pt x="1710" y="0"/>
                  </a:moveTo>
                  <a:lnTo>
                    <a:pt x="1732" y="3"/>
                  </a:lnTo>
                  <a:lnTo>
                    <a:pt x="1752" y="10"/>
                  </a:lnTo>
                  <a:lnTo>
                    <a:pt x="1770" y="23"/>
                  </a:lnTo>
                  <a:lnTo>
                    <a:pt x="1782" y="40"/>
                  </a:lnTo>
                  <a:lnTo>
                    <a:pt x="1791" y="59"/>
                  </a:lnTo>
                  <a:lnTo>
                    <a:pt x="1793" y="80"/>
                  </a:lnTo>
                  <a:lnTo>
                    <a:pt x="1791" y="101"/>
                  </a:lnTo>
                  <a:lnTo>
                    <a:pt x="1761" y="206"/>
                  </a:lnTo>
                  <a:lnTo>
                    <a:pt x="1725" y="308"/>
                  </a:lnTo>
                  <a:lnTo>
                    <a:pt x="1683" y="408"/>
                  </a:lnTo>
                  <a:lnTo>
                    <a:pt x="1634" y="502"/>
                  </a:lnTo>
                  <a:lnTo>
                    <a:pt x="1582" y="594"/>
                  </a:lnTo>
                  <a:lnTo>
                    <a:pt x="1524" y="682"/>
                  </a:lnTo>
                  <a:lnTo>
                    <a:pt x="1460" y="765"/>
                  </a:lnTo>
                  <a:lnTo>
                    <a:pt x="1393" y="845"/>
                  </a:lnTo>
                  <a:lnTo>
                    <a:pt x="1321" y="920"/>
                  </a:lnTo>
                  <a:lnTo>
                    <a:pt x="1244" y="991"/>
                  </a:lnTo>
                  <a:lnTo>
                    <a:pt x="1165" y="1058"/>
                  </a:lnTo>
                  <a:lnTo>
                    <a:pt x="1080" y="1119"/>
                  </a:lnTo>
                  <a:lnTo>
                    <a:pt x="992" y="1175"/>
                  </a:lnTo>
                  <a:lnTo>
                    <a:pt x="902" y="1227"/>
                  </a:lnTo>
                  <a:lnTo>
                    <a:pt x="808" y="1273"/>
                  </a:lnTo>
                  <a:lnTo>
                    <a:pt x="712" y="1313"/>
                  </a:lnTo>
                  <a:lnTo>
                    <a:pt x="611" y="1348"/>
                  </a:lnTo>
                  <a:lnTo>
                    <a:pt x="509" y="1376"/>
                  </a:lnTo>
                  <a:lnTo>
                    <a:pt x="405" y="1399"/>
                  </a:lnTo>
                  <a:lnTo>
                    <a:pt x="299" y="1415"/>
                  </a:lnTo>
                  <a:lnTo>
                    <a:pt x="191" y="1425"/>
                  </a:lnTo>
                  <a:lnTo>
                    <a:pt x="82" y="1428"/>
                  </a:lnTo>
                  <a:lnTo>
                    <a:pt x="61" y="1426"/>
                  </a:lnTo>
                  <a:lnTo>
                    <a:pt x="41" y="1417"/>
                  </a:lnTo>
                  <a:lnTo>
                    <a:pt x="25" y="1405"/>
                  </a:lnTo>
                  <a:lnTo>
                    <a:pt x="11" y="1387"/>
                  </a:lnTo>
                  <a:lnTo>
                    <a:pt x="4" y="1369"/>
                  </a:lnTo>
                  <a:lnTo>
                    <a:pt x="0" y="1346"/>
                  </a:lnTo>
                  <a:lnTo>
                    <a:pt x="4" y="1325"/>
                  </a:lnTo>
                  <a:lnTo>
                    <a:pt x="11" y="1305"/>
                  </a:lnTo>
                  <a:lnTo>
                    <a:pt x="25" y="1289"/>
                  </a:lnTo>
                  <a:lnTo>
                    <a:pt x="41" y="1276"/>
                  </a:lnTo>
                  <a:lnTo>
                    <a:pt x="61" y="1268"/>
                  </a:lnTo>
                  <a:lnTo>
                    <a:pt x="82" y="1264"/>
                  </a:lnTo>
                  <a:lnTo>
                    <a:pt x="186" y="1262"/>
                  </a:lnTo>
                  <a:lnTo>
                    <a:pt x="288" y="1252"/>
                  </a:lnTo>
                  <a:lnTo>
                    <a:pt x="389" y="1236"/>
                  </a:lnTo>
                  <a:lnTo>
                    <a:pt x="488" y="1214"/>
                  </a:lnTo>
                  <a:lnTo>
                    <a:pt x="584" y="1185"/>
                  </a:lnTo>
                  <a:lnTo>
                    <a:pt x="678" y="1150"/>
                  </a:lnTo>
                  <a:lnTo>
                    <a:pt x="770" y="1110"/>
                  </a:lnTo>
                  <a:lnTo>
                    <a:pt x="858" y="1065"/>
                  </a:lnTo>
                  <a:lnTo>
                    <a:pt x="943" y="1015"/>
                  </a:lnTo>
                  <a:lnTo>
                    <a:pt x="1025" y="959"/>
                  </a:lnTo>
                  <a:lnTo>
                    <a:pt x="1103" y="898"/>
                  </a:lnTo>
                  <a:lnTo>
                    <a:pt x="1177" y="832"/>
                  </a:lnTo>
                  <a:lnTo>
                    <a:pt x="1247" y="763"/>
                  </a:lnTo>
                  <a:lnTo>
                    <a:pt x="1313" y="688"/>
                  </a:lnTo>
                  <a:lnTo>
                    <a:pt x="1375" y="610"/>
                  </a:lnTo>
                  <a:lnTo>
                    <a:pt x="1431" y="527"/>
                  </a:lnTo>
                  <a:lnTo>
                    <a:pt x="1483" y="441"/>
                  </a:lnTo>
                  <a:lnTo>
                    <a:pt x="1529" y="350"/>
                  </a:lnTo>
                  <a:lnTo>
                    <a:pt x="1568" y="257"/>
                  </a:lnTo>
                  <a:lnTo>
                    <a:pt x="1603" y="160"/>
                  </a:lnTo>
                  <a:lnTo>
                    <a:pt x="1633" y="61"/>
                  </a:lnTo>
                  <a:lnTo>
                    <a:pt x="1640" y="41"/>
                  </a:lnTo>
                  <a:lnTo>
                    <a:pt x="1654" y="24"/>
                  </a:lnTo>
                  <a:lnTo>
                    <a:pt x="1670" y="11"/>
                  </a:lnTo>
                  <a:lnTo>
                    <a:pt x="1689" y="3"/>
                  </a:lnTo>
                  <a:lnTo>
                    <a:pt x="1710"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83"/>
              <a:endParaRPr lang="en-US" sz="1351">
                <a:solidFill>
                  <a:srgbClr val="000000"/>
                </a:solidFill>
                <a:latin typeface="Century Gothic"/>
                <a:ea typeface="MS PGothic" pitchFamily="34" charset="-128"/>
              </a:endParaRPr>
            </a:p>
          </p:txBody>
        </p:sp>
        <p:sp>
          <p:nvSpPr>
            <p:cNvPr id="19" name="Freeform 445">
              <a:extLst>
                <a:ext uri="{FF2B5EF4-FFF2-40B4-BE49-F238E27FC236}">
                  <a16:creationId xmlns:a16="http://schemas.microsoft.com/office/drawing/2014/main" id="{BCCA1476-4235-669B-C1F0-22EB05DF7DD7}"/>
                </a:ext>
              </a:extLst>
            </p:cNvPr>
            <p:cNvSpPr>
              <a:spLocks/>
            </p:cNvSpPr>
            <p:nvPr/>
          </p:nvSpPr>
          <p:spPr bwMode="auto">
            <a:xfrm>
              <a:off x="8142" y="2635"/>
              <a:ext cx="165" cy="237"/>
            </a:xfrm>
            <a:custGeom>
              <a:avLst/>
              <a:gdLst>
                <a:gd name="T0" fmla="*/ 83 w 165"/>
                <a:gd name="T1" fmla="*/ 0 h 237"/>
                <a:gd name="T2" fmla="*/ 106 w 165"/>
                <a:gd name="T3" fmla="*/ 4 h 237"/>
                <a:gd name="T4" fmla="*/ 124 w 165"/>
                <a:gd name="T5" fmla="*/ 11 h 237"/>
                <a:gd name="T6" fmla="*/ 142 w 165"/>
                <a:gd name="T7" fmla="*/ 25 h 237"/>
                <a:gd name="T8" fmla="*/ 154 w 165"/>
                <a:gd name="T9" fmla="*/ 41 h 237"/>
                <a:gd name="T10" fmla="*/ 163 w 165"/>
                <a:gd name="T11" fmla="*/ 61 h 237"/>
                <a:gd name="T12" fmla="*/ 165 w 165"/>
                <a:gd name="T13" fmla="*/ 82 h 237"/>
                <a:gd name="T14" fmla="*/ 164 w 165"/>
                <a:gd name="T15" fmla="*/ 159 h 237"/>
                <a:gd name="T16" fmla="*/ 160 w 165"/>
                <a:gd name="T17" fmla="*/ 180 h 237"/>
                <a:gd name="T18" fmla="*/ 152 w 165"/>
                <a:gd name="T19" fmla="*/ 199 h 237"/>
                <a:gd name="T20" fmla="*/ 138 w 165"/>
                <a:gd name="T21" fmla="*/ 215 h 237"/>
                <a:gd name="T22" fmla="*/ 122 w 165"/>
                <a:gd name="T23" fmla="*/ 226 h 237"/>
                <a:gd name="T24" fmla="*/ 103 w 165"/>
                <a:gd name="T25" fmla="*/ 235 h 237"/>
                <a:gd name="T26" fmla="*/ 82 w 165"/>
                <a:gd name="T27" fmla="*/ 237 h 237"/>
                <a:gd name="T28" fmla="*/ 78 w 165"/>
                <a:gd name="T29" fmla="*/ 237 h 237"/>
                <a:gd name="T30" fmla="*/ 57 w 165"/>
                <a:gd name="T31" fmla="*/ 234 h 237"/>
                <a:gd name="T32" fmla="*/ 37 w 165"/>
                <a:gd name="T33" fmla="*/ 224 h 237"/>
                <a:gd name="T34" fmla="*/ 21 w 165"/>
                <a:gd name="T35" fmla="*/ 211 h 237"/>
                <a:gd name="T36" fmla="*/ 10 w 165"/>
                <a:gd name="T37" fmla="*/ 194 h 237"/>
                <a:gd name="T38" fmla="*/ 3 w 165"/>
                <a:gd name="T39" fmla="*/ 174 h 237"/>
                <a:gd name="T40" fmla="*/ 0 w 165"/>
                <a:gd name="T41" fmla="*/ 152 h 237"/>
                <a:gd name="T42" fmla="*/ 1 w 165"/>
                <a:gd name="T43" fmla="*/ 82 h 237"/>
                <a:gd name="T44" fmla="*/ 5 w 165"/>
                <a:gd name="T45" fmla="*/ 61 h 237"/>
                <a:gd name="T46" fmla="*/ 13 w 165"/>
                <a:gd name="T47" fmla="*/ 41 h 237"/>
                <a:gd name="T48" fmla="*/ 26 w 165"/>
                <a:gd name="T49" fmla="*/ 25 h 237"/>
                <a:gd name="T50" fmla="*/ 42 w 165"/>
                <a:gd name="T51" fmla="*/ 11 h 237"/>
                <a:gd name="T52" fmla="*/ 62 w 165"/>
                <a:gd name="T53" fmla="*/ 4 h 237"/>
                <a:gd name="T54" fmla="*/ 83 w 165"/>
                <a:gd name="T5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5" h="237">
                  <a:moveTo>
                    <a:pt x="83" y="0"/>
                  </a:moveTo>
                  <a:lnTo>
                    <a:pt x="106" y="4"/>
                  </a:lnTo>
                  <a:lnTo>
                    <a:pt x="124" y="11"/>
                  </a:lnTo>
                  <a:lnTo>
                    <a:pt x="142" y="25"/>
                  </a:lnTo>
                  <a:lnTo>
                    <a:pt x="154" y="41"/>
                  </a:lnTo>
                  <a:lnTo>
                    <a:pt x="163" y="61"/>
                  </a:lnTo>
                  <a:lnTo>
                    <a:pt x="165" y="82"/>
                  </a:lnTo>
                  <a:lnTo>
                    <a:pt x="164" y="159"/>
                  </a:lnTo>
                  <a:lnTo>
                    <a:pt x="160" y="180"/>
                  </a:lnTo>
                  <a:lnTo>
                    <a:pt x="152" y="199"/>
                  </a:lnTo>
                  <a:lnTo>
                    <a:pt x="138" y="215"/>
                  </a:lnTo>
                  <a:lnTo>
                    <a:pt x="122" y="226"/>
                  </a:lnTo>
                  <a:lnTo>
                    <a:pt x="103" y="235"/>
                  </a:lnTo>
                  <a:lnTo>
                    <a:pt x="82" y="237"/>
                  </a:lnTo>
                  <a:lnTo>
                    <a:pt x="78" y="237"/>
                  </a:lnTo>
                  <a:lnTo>
                    <a:pt x="57" y="234"/>
                  </a:lnTo>
                  <a:lnTo>
                    <a:pt x="37" y="224"/>
                  </a:lnTo>
                  <a:lnTo>
                    <a:pt x="21" y="211"/>
                  </a:lnTo>
                  <a:lnTo>
                    <a:pt x="10" y="194"/>
                  </a:lnTo>
                  <a:lnTo>
                    <a:pt x="3" y="174"/>
                  </a:lnTo>
                  <a:lnTo>
                    <a:pt x="0" y="152"/>
                  </a:lnTo>
                  <a:lnTo>
                    <a:pt x="1" y="82"/>
                  </a:lnTo>
                  <a:lnTo>
                    <a:pt x="5" y="61"/>
                  </a:lnTo>
                  <a:lnTo>
                    <a:pt x="13" y="41"/>
                  </a:lnTo>
                  <a:lnTo>
                    <a:pt x="26" y="25"/>
                  </a:lnTo>
                  <a:lnTo>
                    <a:pt x="42" y="11"/>
                  </a:lnTo>
                  <a:lnTo>
                    <a:pt x="62" y="4"/>
                  </a:lnTo>
                  <a:lnTo>
                    <a:pt x="83"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83"/>
              <a:endParaRPr lang="en-US" sz="1351">
                <a:solidFill>
                  <a:srgbClr val="000000"/>
                </a:solidFill>
                <a:latin typeface="Century Gothic"/>
                <a:ea typeface="MS PGothic" pitchFamily="34" charset="-128"/>
              </a:endParaRPr>
            </a:p>
          </p:txBody>
        </p:sp>
      </p:grpSp>
      <p:grpSp>
        <p:nvGrpSpPr>
          <p:cNvPr id="20" name="Group 440">
            <a:extLst>
              <a:ext uri="{FF2B5EF4-FFF2-40B4-BE49-F238E27FC236}">
                <a16:creationId xmlns:a16="http://schemas.microsoft.com/office/drawing/2014/main" id="{2BC37C67-CF0F-F413-5EC3-0D3AE5A6FDBD}"/>
              </a:ext>
            </a:extLst>
          </p:cNvPr>
          <p:cNvGrpSpPr>
            <a:grpSpLocks noChangeAspect="1"/>
          </p:cNvGrpSpPr>
          <p:nvPr/>
        </p:nvGrpSpPr>
        <p:grpSpPr bwMode="auto">
          <a:xfrm>
            <a:off x="1041035" y="3926670"/>
            <a:ext cx="257724" cy="257724"/>
            <a:chOff x="4495" y="668"/>
            <a:chExt cx="4098" cy="4098"/>
          </a:xfrm>
          <a:solidFill>
            <a:srgbClr val="FFC000"/>
          </a:solidFill>
        </p:grpSpPr>
        <p:sp>
          <p:nvSpPr>
            <p:cNvPr id="21" name="Freeform 442">
              <a:extLst>
                <a:ext uri="{FF2B5EF4-FFF2-40B4-BE49-F238E27FC236}">
                  <a16:creationId xmlns:a16="http://schemas.microsoft.com/office/drawing/2014/main" id="{365E06F0-FF25-8AD9-632B-3487691BEDE5}"/>
                </a:ext>
              </a:extLst>
            </p:cNvPr>
            <p:cNvSpPr>
              <a:spLocks noEditPoints="1"/>
            </p:cNvSpPr>
            <p:nvPr/>
          </p:nvSpPr>
          <p:spPr bwMode="auto">
            <a:xfrm>
              <a:off x="4495" y="668"/>
              <a:ext cx="4098" cy="4098"/>
            </a:xfrm>
            <a:custGeom>
              <a:avLst/>
              <a:gdLst>
                <a:gd name="T0" fmla="*/ 1698 w 4098"/>
                <a:gd name="T1" fmla="*/ 196 h 4098"/>
                <a:gd name="T2" fmla="*/ 1264 w 4098"/>
                <a:gd name="T3" fmla="*/ 334 h 4098"/>
                <a:gd name="T4" fmla="*/ 883 w 4098"/>
                <a:gd name="T5" fmla="*/ 569 h 4098"/>
                <a:gd name="T6" fmla="*/ 569 w 4098"/>
                <a:gd name="T7" fmla="*/ 883 h 4098"/>
                <a:gd name="T8" fmla="*/ 334 w 4098"/>
                <a:gd name="T9" fmla="*/ 1264 h 4098"/>
                <a:gd name="T10" fmla="*/ 196 w 4098"/>
                <a:gd name="T11" fmla="*/ 1698 h 4098"/>
                <a:gd name="T12" fmla="*/ 166 w 4098"/>
                <a:gd name="T13" fmla="*/ 2168 h 4098"/>
                <a:gd name="T14" fmla="*/ 252 w 4098"/>
                <a:gd name="T15" fmla="*/ 2623 h 4098"/>
                <a:gd name="T16" fmla="*/ 441 w 4098"/>
                <a:gd name="T17" fmla="*/ 3033 h 4098"/>
                <a:gd name="T18" fmla="*/ 717 w 4098"/>
                <a:gd name="T19" fmla="*/ 3381 h 4098"/>
                <a:gd name="T20" fmla="*/ 1065 w 4098"/>
                <a:gd name="T21" fmla="*/ 3657 h 4098"/>
                <a:gd name="T22" fmla="*/ 1475 w 4098"/>
                <a:gd name="T23" fmla="*/ 3846 h 4098"/>
                <a:gd name="T24" fmla="*/ 1930 w 4098"/>
                <a:gd name="T25" fmla="*/ 3932 h 4098"/>
                <a:gd name="T26" fmla="*/ 2400 w 4098"/>
                <a:gd name="T27" fmla="*/ 3902 h 4098"/>
                <a:gd name="T28" fmla="*/ 2834 w 4098"/>
                <a:gd name="T29" fmla="*/ 3764 h 4098"/>
                <a:gd name="T30" fmla="*/ 3215 w 4098"/>
                <a:gd name="T31" fmla="*/ 3529 h 4098"/>
                <a:gd name="T32" fmla="*/ 3529 w 4098"/>
                <a:gd name="T33" fmla="*/ 3215 h 4098"/>
                <a:gd name="T34" fmla="*/ 3764 w 4098"/>
                <a:gd name="T35" fmla="*/ 2834 h 4098"/>
                <a:gd name="T36" fmla="*/ 3902 w 4098"/>
                <a:gd name="T37" fmla="*/ 2400 h 4098"/>
                <a:gd name="T38" fmla="*/ 3932 w 4098"/>
                <a:gd name="T39" fmla="*/ 1930 h 4098"/>
                <a:gd name="T40" fmla="*/ 3846 w 4098"/>
                <a:gd name="T41" fmla="*/ 1475 h 4098"/>
                <a:gd name="T42" fmla="*/ 3657 w 4098"/>
                <a:gd name="T43" fmla="*/ 1065 h 4098"/>
                <a:gd name="T44" fmla="*/ 3381 w 4098"/>
                <a:gd name="T45" fmla="*/ 717 h 4098"/>
                <a:gd name="T46" fmla="*/ 3033 w 4098"/>
                <a:gd name="T47" fmla="*/ 441 h 4098"/>
                <a:gd name="T48" fmla="*/ 2623 w 4098"/>
                <a:gd name="T49" fmla="*/ 252 h 4098"/>
                <a:gd name="T50" fmla="*/ 2168 w 4098"/>
                <a:gd name="T51" fmla="*/ 166 h 4098"/>
                <a:gd name="T52" fmla="*/ 2281 w 4098"/>
                <a:gd name="T53" fmla="*/ 12 h 4098"/>
                <a:gd name="T54" fmla="*/ 2727 w 4098"/>
                <a:gd name="T55" fmla="*/ 114 h 4098"/>
                <a:gd name="T56" fmla="*/ 3137 w 4098"/>
                <a:gd name="T57" fmla="*/ 312 h 4098"/>
                <a:gd name="T58" fmla="*/ 3498 w 4098"/>
                <a:gd name="T59" fmla="*/ 600 h 4098"/>
                <a:gd name="T60" fmla="*/ 3786 w 4098"/>
                <a:gd name="T61" fmla="*/ 961 h 4098"/>
                <a:gd name="T62" fmla="*/ 3984 w 4098"/>
                <a:gd name="T63" fmla="*/ 1371 h 4098"/>
                <a:gd name="T64" fmla="*/ 4086 w 4098"/>
                <a:gd name="T65" fmla="*/ 1817 h 4098"/>
                <a:gd name="T66" fmla="*/ 4086 w 4098"/>
                <a:gd name="T67" fmla="*/ 2281 h 4098"/>
                <a:gd name="T68" fmla="*/ 3984 w 4098"/>
                <a:gd name="T69" fmla="*/ 2727 h 4098"/>
                <a:gd name="T70" fmla="*/ 3786 w 4098"/>
                <a:gd name="T71" fmla="*/ 3137 h 4098"/>
                <a:gd name="T72" fmla="*/ 3498 w 4098"/>
                <a:gd name="T73" fmla="*/ 3498 h 4098"/>
                <a:gd name="T74" fmla="*/ 3137 w 4098"/>
                <a:gd name="T75" fmla="*/ 3786 h 4098"/>
                <a:gd name="T76" fmla="*/ 2727 w 4098"/>
                <a:gd name="T77" fmla="*/ 3984 h 4098"/>
                <a:gd name="T78" fmla="*/ 2281 w 4098"/>
                <a:gd name="T79" fmla="*/ 4086 h 4098"/>
                <a:gd name="T80" fmla="*/ 1817 w 4098"/>
                <a:gd name="T81" fmla="*/ 4086 h 4098"/>
                <a:gd name="T82" fmla="*/ 1371 w 4098"/>
                <a:gd name="T83" fmla="*/ 3984 h 4098"/>
                <a:gd name="T84" fmla="*/ 961 w 4098"/>
                <a:gd name="T85" fmla="*/ 3786 h 4098"/>
                <a:gd name="T86" fmla="*/ 600 w 4098"/>
                <a:gd name="T87" fmla="*/ 3498 h 4098"/>
                <a:gd name="T88" fmla="*/ 312 w 4098"/>
                <a:gd name="T89" fmla="*/ 3137 h 4098"/>
                <a:gd name="T90" fmla="*/ 114 w 4098"/>
                <a:gd name="T91" fmla="*/ 2727 h 4098"/>
                <a:gd name="T92" fmla="*/ 12 w 4098"/>
                <a:gd name="T93" fmla="*/ 2281 h 4098"/>
                <a:gd name="T94" fmla="*/ 12 w 4098"/>
                <a:gd name="T95" fmla="*/ 1817 h 4098"/>
                <a:gd name="T96" fmla="*/ 114 w 4098"/>
                <a:gd name="T97" fmla="*/ 1371 h 4098"/>
                <a:gd name="T98" fmla="*/ 312 w 4098"/>
                <a:gd name="T99" fmla="*/ 961 h 4098"/>
                <a:gd name="T100" fmla="*/ 600 w 4098"/>
                <a:gd name="T101" fmla="*/ 600 h 4098"/>
                <a:gd name="T102" fmla="*/ 961 w 4098"/>
                <a:gd name="T103" fmla="*/ 312 h 4098"/>
                <a:gd name="T104" fmla="*/ 1371 w 4098"/>
                <a:gd name="T105" fmla="*/ 114 h 4098"/>
                <a:gd name="T106" fmla="*/ 1817 w 4098"/>
                <a:gd name="T107" fmla="*/ 12 h 4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98" h="4098">
                  <a:moveTo>
                    <a:pt x="2049" y="163"/>
                  </a:moveTo>
                  <a:lnTo>
                    <a:pt x="1930" y="166"/>
                  </a:lnTo>
                  <a:lnTo>
                    <a:pt x="1813" y="178"/>
                  </a:lnTo>
                  <a:lnTo>
                    <a:pt x="1698" y="196"/>
                  </a:lnTo>
                  <a:lnTo>
                    <a:pt x="1586" y="221"/>
                  </a:lnTo>
                  <a:lnTo>
                    <a:pt x="1475" y="252"/>
                  </a:lnTo>
                  <a:lnTo>
                    <a:pt x="1368" y="291"/>
                  </a:lnTo>
                  <a:lnTo>
                    <a:pt x="1264" y="334"/>
                  </a:lnTo>
                  <a:lnTo>
                    <a:pt x="1164" y="385"/>
                  </a:lnTo>
                  <a:lnTo>
                    <a:pt x="1065" y="441"/>
                  </a:lnTo>
                  <a:lnTo>
                    <a:pt x="972" y="502"/>
                  </a:lnTo>
                  <a:lnTo>
                    <a:pt x="883" y="569"/>
                  </a:lnTo>
                  <a:lnTo>
                    <a:pt x="797" y="640"/>
                  </a:lnTo>
                  <a:lnTo>
                    <a:pt x="717" y="717"/>
                  </a:lnTo>
                  <a:lnTo>
                    <a:pt x="640" y="797"/>
                  </a:lnTo>
                  <a:lnTo>
                    <a:pt x="569" y="883"/>
                  </a:lnTo>
                  <a:lnTo>
                    <a:pt x="502" y="972"/>
                  </a:lnTo>
                  <a:lnTo>
                    <a:pt x="441" y="1065"/>
                  </a:lnTo>
                  <a:lnTo>
                    <a:pt x="385" y="1164"/>
                  </a:lnTo>
                  <a:lnTo>
                    <a:pt x="334" y="1264"/>
                  </a:lnTo>
                  <a:lnTo>
                    <a:pt x="291" y="1368"/>
                  </a:lnTo>
                  <a:lnTo>
                    <a:pt x="252" y="1475"/>
                  </a:lnTo>
                  <a:lnTo>
                    <a:pt x="221" y="1586"/>
                  </a:lnTo>
                  <a:lnTo>
                    <a:pt x="196" y="1698"/>
                  </a:lnTo>
                  <a:lnTo>
                    <a:pt x="178" y="1813"/>
                  </a:lnTo>
                  <a:lnTo>
                    <a:pt x="166" y="1930"/>
                  </a:lnTo>
                  <a:lnTo>
                    <a:pt x="163" y="2049"/>
                  </a:lnTo>
                  <a:lnTo>
                    <a:pt x="166" y="2168"/>
                  </a:lnTo>
                  <a:lnTo>
                    <a:pt x="178" y="2285"/>
                  </a:lnTo>
                  <a:lnTo>
                    <a:pt x="196" y="2400"/>
                  </a:lnTo>
                  <a:lnTo>
                    <a:pt x="221" y="2512"/>
                  </a:lnTo>
                  <a:lnTo>
                    <a:pt x="252" y="2623"/>
                  </a:lnTo>
                  <a:lnTo>
                    <a:pt x="291" y="2730"/>
                  </a:lnTo>
                  <a:lnTo>
                    <a:pt x="334" y="2834"/>
                  </a:lnTo>
                  <a:lnTo>
                    <a:pt x="385" y="2934"/>
                  </a:lnTo>
                  <a:lnTo>
                    <a:pt x="441" y="3033"/>
                  </a:lnTo>
                  <a:lnTo>
                    <a:pt x="502" y="3126"/>
                  </a:lnTo>
                  <a:lnTo>
                    <a:pt x="569" y="3215"/>
                  </a:lnTo>
                  <a:lnTo>
                    <a:pt x="640" y="3301"/>
                  </a:lnTo>
                  <a:lnTo>
                    <a:pt x="717" y="3381"/>
                  </a:lnTo>
                  <a:lnTo>
                    <a:pt x="797" y="3458"/>
                  </a:lnTo>
                  <a:lnTo>
                    <a:pt x="883" y="3529"/>
                  </a:lnTo>
                  <a:lnTo>
                    <a:pt x="972" y="3596"/>
                  </a:lnTo>
                  <a:lnTo>
                    <a:pt x="1065" y="3657"/>
                  </a:lnTo>
                  <a:lnTo>
                    <a:pt x="1164" y="3713"/>
                  </a:lnTo>
                  <a:lnTo>
                    <a:pt x="1264" y="3764"/>
                  </a:lnTo>
                  <a:lnTo>
                    <a:pt x="1368" y="3807"/>
                  </a:lnTo>
                  <a:lnTo>
                    <a:pt x="1475" y="3846"/>
                  </a:lnTo>
                  <a:lnTo>
                    <a:pt x="1586" y="3877"/>
                  </a:lnTo>
                  <a:lnTo>
                    <a:pt x="1698" y="3902"/>
                  </a:lnTo>
                  <a:lnTo>
                    <a:pt x="1813" y="3920"/>
                  </a:lnTo>
                  <a:lnTo>
                    <a:pt x="1930" y="3932"/>
                  </a:lnTo>
                  <a:lnTo>
                    <a:pt x="2049" y="3935"/>
                  </a:lnTo>
                  <a:lnTo>
                    <a:pt x="2168" y="3932"/>
                  </a:lnTo>
                  <a:lnTo>
                    <a:pt x="2285" y="3920"/>
                  </a:lnTo>
                  <a:lnTo>
                    <a:pt x="2400" y="3902"/>
                  </a:lnTo>
                  <a:lnTo>
                    <a:pt x="2512" y="3877"/>
                  </a:lnTo>
                  <a:lnTo>
                    <a:pt x="2623" y="3846"/>
                  </a:lnTo>
                  <a:lnTo>
                    <a:pt x="2730" y="3807"/>
                  </a:lnTo>
                  <a:lnTo>
                    <a:pt x="2834" y="3764"/>
                  </a:lnTo>
                  <a:lnTo>
                    <a:pt x="2934" y="3713"/>
                  </a:lnTo>
                  <a:lnTo>
                    <a:pt x="3033" y="3657"/>
                  </a:lnTo>
                  <a:lnTo>
                    <a:pt x="3126" y="3596"/>
                  </a:lnTo>
                  <a:lnTo>
                    <a:pt x="3215" y="3529"/>
                  </a:lnTo>
                  <a:lnTo>
                    <a:pt x="3301" y="3458"/>
                  </a:lnTo>
                  <a:lnTo>
                    <a:pt x="3381" y="3381"/>
                  </a:lnTo>
                  <a:lnTo>
                    <a:pt x="3458" y="3301"/>
                  </a:lnTo>
                  <a:lnTo>
                    <a:pt x="3529" y="3215"/>
                  </a:lnTo>
                  <a:lnTo>
                    <a:pt x="3596" y="3126"/>
                  </a:lnTo>
                  <a:lnTo>
                    <a:pt x="3657" y="3033"/>
                  </a:lnTo>
                  <a:lnTo>
                    <a:pt x="3713" y="2934"/>
                  </a:lnTo>
                  <a:lnTo>
                    <a:pt x="3764" y="2834"/>
                  </a:lnTo>
                  <a:lnTo>
                    <a:pt x="3807" y="2730"/>
                  </a:lnTo>
                  <a:lnTo>
                    <a:pt x="3846" y="2623"/>
                  </a:lnTo>
                  <a:lnTo>
                    <a:pt x="3877" y="2512"/>
                  </a:lnTo>
                  <a:lnTo>
                    <a:pt x="3902" y="2400"/>
                  </a:lnTo>
                  <a:lnTo>
                    <a:pt x="3920" y="2285"/>
                  </a:lnTo>
                  <a:lnTo>
                    <a:pt x="3932" y="2168"/>
                  </a:lnTo>
                  <a:lnTo>
                    <a:pt x="3935" y="2049"/>
                  </a:lnTo>
                  <a:lnTo>
                    <a:pt x="3932" y="1930"/>
                  </a:lnTo>
                  <a:lnTo>
                    <a:pt x="3920" y="1813"/>
                  </a:lnTo>
                  <a:lnTo>
                    <a:pt x="3902" y="1698"/>
                  </a:lnTo>
                  <a:lnTo>
                    <a:pt x="3877" y="1586"/>
                  </a:lnTo>
                  <a:lnTo>
                    <a:pt x="3846" y="1475"/>
                  </a:lnTo>
                  <a:lnTo>
                    <a:pt x="3807" y="1368"/>
                  </a:lnTo>
                  <a:lnTo>
                    <a:pt x="3764" y="1264"/>
                  </a:lnTo>
                  <a:lnTo>
                    <a:pt x="3713" y="1164"/>
                  </a:lnTo>
                  <a:lnTo>
                    <a:pt x="3657" y="1065"/>
                  </a:lnTo>
                  <a:lnTo>
                    <a:pt x="3596" y="972"/>
                  </a:lnTo>
                  <a:lnTo>
                    <a:pt x="3529" y="883"/>
                  </a:lnTo>
                  <a:lnTo>
                    <a:pt x="3458" y="797"/>
                  </a:lnTo>
                  <a:lnTo>
                    <a:pt x="3381" y="717"/>
                  </a:lnTo>
                  <a:lnTo>
                    <a:pt x="3301" y="640"/>
                  </a:lnTo>
                  <a:lnTo>
                    <a:pt x="3215" y="569"/>
                  </a:lnTo>
                  <a:lnTo>
                    <a:pt x="3126" y="502"/>
                  </a:lnTo>
                  <a:lnTo>
                    <a:pt x="3033" y="441"/>
                  </a:lnTo>
                  <a:lnTo>
                    <a:pt x="2934" y="385"/>
                  </a:lnTo>
                  <a:lnTo>
                    <a:pt x="2834" y="334"/>
                  </a:lnTo>
                  <a:lnTo>
                    <a:pt x="2730" y="291"/>
                  </a:lnTo>
                  <a:lnTo>
                    <a:pt x="2623" y="252"/>
                  </a:lnTo>
                  <a:lnTo>
                    <a:pt x="2512" y="221"/>
                  </a:lnTo>
                  <a:lnTo>
                    <a:pt x="2400" y="196"/>
                  </a:lnTo>
                  <a:lnTo>
                    <a:pt x="2285" y="178"/>
                  </a:lnTo>
                  <a:lnTo>
                    <a:pt x="2168" y="166"/>
                  </a:lnTo>
                  <a:lnTo>
                    <a:pt x="2049" y="163"/>
                  </a:lnTo>
                  <a:close/>
                  <a:moveTo>
                    <a:pt x="2049" y="0"/>
                  </a:moveTo>
                  <a:lnTo>
                    <a:pt x="2166" y="4"/>
                  </a:lnTo>
                  <a:lnTo>
                    <a:pt x="2281" y="12"/>
                  </a:lnTo>
                  <a:lnTo>
                    <a:pt x="2395" y="29"/>
                  </a:lnTo>
                  <a:lnTo>
                    <a:pt x="2508" y="51"/>
                  </a:lnTo>
                  <a:lnTo>
                    <a:pt x="2619" y="79"/>
                  </a:lnTo>
                  <a:lnTo>
                    <a:pt x="2727" y="114"/>
                  </a:lnTo>
                  <a:lnTo>
                    <a:pt x="2834" y="155"/>
                  </a:lnTo>
                  <a:lnTo>
                    <a:pt x="2937" y="201"/>
                  </a:lnTo>
                  <a:lnTo>
                    <a:pt x="3039" y="253"/>
                  </a:lnTo>
                  <a:lnTo>
                    <a:pt x="3137" y="312"/>
                  </a:lnTo>
                  <a:lnTo>
                    <a:pt x="3232" y="376"/>
                  </a:lnTo>
                  <a:lnTo>
                    <a:pt x="3324" y="445"/>
                  </a:lnTo>
                  <a:lnTo>
                    <a:pt x="3413" y="520"/>
                  </a:lnTo>
                  <a:lnTo>
                    <a:pt x="3498" y="600"/>
                  </a:lnTo>
                  <a:lnTo>
                    <a:pt x="3578" y="685"/>
                  </a:lnTo>
                  <a:lnTo>
                    <a:pt x="3653" y="774"/>
                  </a:lnTo>
                  <a:lnTo>
                    <a:pt x="3722" y="866"/>
                  </a:lnTo>
                  <a:lnTo>
                    <a:pt x="3786" y="961"/>
                  </a:lnTo>
                  <a:lnTo>
                    <a:pt x="3845" y="1059"/>
                  </a:lnTo>
                  <a:lnTo>
                    <a:pt x="3897" y="1161"/>
                  </a:lnTo>
                  <a:lnTo>
                    <a:pt x="3943" y="1264"/>
                  </a:lnTo>
                  <a:lnTo>
                    <a:pt x="3984" y="1371"/>
                  </a:lnTo>
                  <a:lnTo>
                    <a:pt x="4019" y="1479"/>
                  </a:lnTo>
                  <a:lnTo>
                    <a:pt x="4047" y="1590"/>
                  </a:lnTo>
                  <a:lnTo>
                    <a:pt x="4069" y="1703"/>
                  </a:lnTo>
                  <a:lnTo>
                    <a:pt x="4086" y="1817"/>
                  </a:lnTo>
                  <a:lnTo>
                    <a:pt x="4094" y="1932"/>
                  </a:lnTo>
                  <a:lnTo>
                    <a:pt x="4098" y="2049"/>
                  </a:lnTo>
                  <a:lnTo>
                    <a:pt x="4094" y="2166"/>
                  </a:lnTo>
                  <a:lnTo>
                    <a:pt x="4086" y="2281"/>
                  </a:lnTo>
                  <a:lnTo>
                    <a:pt x="4069" y="2395"/>
                  </a:lnTo>
                  <a:lnTo>
                    <a:pt x="4047" y="2508"/>
                  </a:lnTo>
                  <a:lnTo>
                    <a:pt x="4019" y="2619"/>
                  </a:lnTo>
                  <a:lnTo>
                    <a:pt x="3984" y="2727"/>
                  </a:lnTo>
                  <a:lnTo>
                    <a:pt x="3943" y="2834"/>
                  </a:lnTo>
                  <a:lnTo>
                    <a:pt x="3897" y="2937"/>
                  </a:lnTo>
                  <a:lnTo>
                    <a:pt x="3845" y="3039"/>
                  </a:lnTo>
                  <a:lnTo>
                    <a:pt x="3786" y="3137"/>
                  </a:lnTo>
                  <a:lnTo>
                    <a:pt x="3722" y="3232"/>
                  </a:lnTo>
                  <a:lnTo>
                    <a:pt x="3653" y="3324"/>
                  </a:lnTo>
                  <a:lnTo>
                    <a:pt x="3578" y="3413"/>
                  </a:lnTo>
                  <a:lnTo>
                    <a:pt x="3498" y="3498"/>
                  </a:lnTo>
                  <a:lnTo>
                    <a:pt x="3413" y="3578"/>
                  </a:lnTo>
                  <a:lnTo>
                    <a:pt x="3324" y="3653"/>
                  </a:lnTo>
                  <a:lnTo>
                    <a:pt x="3232" y="3722"/>
                  </a:lnTo>
                  <a:lnTo>
                    <a:pt x="3137" y="3786"/>
                  </a:lnTo>
                  <a:lnTo>
                    <a:pt x="3039" y="3845"/>
                  </a:lnTo>
                  <a:lnTo>
                    <a:pt x="2937" y="3897"/>
                  </a:lnTo>
                  <a:lnTo>
                    <a:pt x="2834" y="3943"/>
                  </a:lnTo>
                  <a:lnTo>
                    <a:pt x="2727" y="3984"/>
                  </a:lnTo>
                  <a:lnTo>
                    <a:pt x="2619" y="4019"/>
                  </a:lnTo>
                  <a:lnTo>
                    <a:pt x="2508" y="4047"/>
                  </a:lnTo>
                  <a:lnTo>
                    <a:pt x="2395" y="4069"/>
                  </a:lnTo>
                  <a:lnTo>
                    <a:pt x="2281" y="4086"/>
                  </a:lnTo>
                  <a:lnTo>
                    <a:pt x="2166" y="4094"/>
                  </a:lnTo>
                  <a:lnTo>
                    <a:pt x="2049" y="4098"/>
                  </a:lnTo>
                  <a:lnTo>
                    <a:pt x="1932" y="4094"/>
                  </a:lnTo>
                  <a:lnTo>
                    <a:pt x="1817" y="4086"/>
                  </a:lnTo>
                  <a:lnTo>
                    <a:pt x="1703" y="4069"/>
                  </a:lnTo>
                  <a:lnTo>
                    <a:pt x="1590" y="4047"/>
                  </a:lnTo>
                  <a:lnTo>
                    <a:pt x="1479" y="4019"/>
                  </a:lnTo>
                  <a:lnTo>
                    <a:pt x="1371" y="3984"/>
                  </a:lnTo>
                  <a:lnTo>
                    <a:pt x="1264" y="3943"/>
                  </a:lnTo>
                  <a:lnTo>
                    <a:pt x="1161" y="3897"/>
                  </a:lnTo>
                  <a:lnTo>
                    <a:pt x="1059" y="3845"/>
                  </a:lnTo>
                  <a:lnTo>
                    <a:pt x="961" y="3786"/>
                  </a:lnTo>
                  <a:lnTo>
                    <a:pt x="866" y="3722"/>
                  </a:lnTo>
                  <a:lnTo>
                    <a:pt x="774" y="3653"/>
                  </a:lnTo>
                  <a:lnTo>
                    <a:pt x="685" y="3578"/>
                  </a:lnTo>
                  <a:lnTo>
                    <a:pt x="600" y="3498"/>
                  </a:lnTo>
                  <a:lnTo>
                    <a:pt x="520" y="3413"/>
                  </a:lnTo>
                  <a:lnTo>
                    <a:pt x="445" y="3324"/>
                  </a:lnTo>
                  <a:lnTo>
                    <a:pt x="376" y="3232"/>
                  </a:lnTo>
                  <a:lnTo>
                    <a:pt x="312" y="3137"/>
                  </a:lnTo>
                  <a:lnTo>
                    <a:pt x="253" y="3039"/>
                  </a:lnTo>
                  <a:lnTo>
                    <a:pt x="201" y="2937"/>
                  </a:lnTo>
                  <a:lnTo>
                    <a:pt x="155" y="2834"/>
                  </a:lnTo>
                  <a:lnTo>
                    <a:pt x="114" y="2727"/>
                  </a:lnTo>
                  <a:lnTo>
                    <a:pt x="79" y="2619"/>
                  </a:lnTo>
                  <a:lnTo>
                    <a:pt x="51" y="2508"/>
                  </a:lnTo>
                  <a:lnTo>
                    <a:pt x="29" y="2395"/>
                  </a:lnTo>
                  <a:lnTo>
                    <a:pt x="12" y="2281"/>
                  </a:lnTo>
                  <a:lnTo>
                    <a:pt x="4" y="2166"/>
                  </a:lnTo>
                  <a:lnTo>
                    <a:pt x="0" y="2049"/>
                  </a:lnTo>
                  <a:lnTo>
                    <a:pt x="4" y="1932"/>
                  </a:lnTo>
                  <a:lnTo>
                    <a:pt x="12" y="1817"/>
                  </a:lnTo>
                  <a:lnTo>
                    <a:pt x="29" y="1703"/>
                  </a:lnTo>
                  <a:lnTo>
                    <a:pt x="51" y="1590"/>
                  </a:lnTo>
                  <a:lnTo>
                    <a:pt x="79" y="1479"/>
                  </a:lnTo>
                  <a:lnTo>
                    <a:pt x="114" y="1371"/>
                  </a:lnTo>
                  <a:lnTo>
                    <a:pt x="155" y="1264"/>
                  </a:lnTo>
                  <a:lnTo>
                    <a:pt x="201" y="1161"/>
                  </a:lnTo>
                  <a:lnTo>
                    <a:pt x="253" y="1059"/>
                  </a:lnTo>
                  <a:lnTo>
                    <a:pt x="312" y="961"/>
                  </a:lnTo>
                  <a:lnTo>
                    <a:pt x="376" y="866"/>
                  </a:lnTo>
                  <a:lnTo>
                    <a:pt x="445" y="774"/>
                  </a:lnTo>
                  <a:lnTo>
                    <a:pt x="520" y="685"/>
                  </a:lnTo>
                  <a:lnTo>
                    <a:pt x="600" y="600"/>
                  </a:lnTo>
                  <a:lnTo>
                    <a:pt x="685" y="520"/>
                  </a:lnTo>
                  <a:lnTo>
                    <a:pt x="774" y="445"/>
                  </a:lnTo>
                  <a:lnTo>
                    <a:pt x="866" y="376"/>
                  </a:lnTo>
                  <a:lnTo>
                    <a:pt x="961" y="312"/>
                  </a:lnTo>
                  <a:lnTo>
                    <a:pt x="1059" y="253"/>
                  </a:lnTo>
                  <a:lnTo>
                    <a:pt x="1161" y="201"/>
                  </a:lnTo>
                  <a:lnTo>
                    <a:pt x="1264" y="155"/>
                  </a:lnTo>
                  <a:lnTo>
                    <a:pt x="1371" y="114"/>
                  </a:lnTo>
                  <a:lnTo>
                    <a:pt x="1479" y="79"/>
                  </a:lnTo>
                  <a:lnTo>
                    <a:pt x="1590" y="51"/>
                  </a:lnTo>
                  <a:lnTo>
                    <a:pt x="1703" y="29"/>
                  </a:lnTo>
                  <a:lnTo>
                    <a:pt x="1817" y="12"/>
                  </a:lnTo>
                  <a:lnTo>
                    <a:pt x="1932" y="4"/>
                  </a:lnTo>
                  <a:lnTo>
                    <a:pt x="2049"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83"/>
              <a:endParaRPr lang="en-US" sz="1351">
                <a:solidFill>
                  <a:srgbClr val="000000"/>
                </a:solidFill>
                <a:latin typeface="Century Gothic"/>
                <a:ea typeface="MS PGothic" pitchFamily="34" charset="-128"/>
              </a:endParaRPr>
            </a:p>
          </p:txBody>
        </p:sp>
        <p:sp>
          <p:nvSpPr>
            <p:cNvPr id="22" name="Freeform 443">
              <a:extLst>
                <a:ext uri="{FF2B5EF4-FFF2-40B4-BE49-F238E27FC236}">
                  <a16:creationId xmlns:a16="http://schemas.microsoft.com/office/drawing/2014/main" id="{3DA6DD5E-1174-BD46-0BE9-4C4ABE1DF880}"/>
                </a:ext>
              </a:extLst>
            </p:cNvPr>
            <p:cNvSpPr>
              <a:spLocks noEditPoints="1"/>
            </p:cNvSpPr>
            <p:nvPr/>
          </p:nvSpPr>
          <p:spPr bwMode="auto">
            <a:xfrm>
              <a:off x="5223" y="1755"/>
              <a:ext cx="2569" cy="1974"/>
            </a:xfrm>
            <a:custGeom>
              <a:avLst/>
              <a:gdLst>
                <a:gd name="T0" fmla="*/ 2245 w 2569"/>
                <a:gd name="T1" fmla="*/ 168 h 1974"/>
                <a:gd name="T2" fmla="*/ 2198 w 2569"/>
                <a:gd name="T3" fmla="*/ 198 h 1974"/>
                <a:gd name="T4" fmla="*/ 920 w 2569"/>
                <a:gd name="T5" fmla="*/ 1471 h 1974"/>
                <a:gd name="T6" fmla="*/ 880 w 2569"/>
                <a:gd name="T7" fmla="*/ 1481 h 1974"/>
                <a:gd name="T8" fmla="*/ 840 w 2569"/>
                <a:gd name="T9" fmla="*/ 1471 h 1974"/>
                <a:gd name="T10" fmla="*/ 371 w 2569"/>
                <a:gd name="T11" fmla="*/ 1005 h 1974"/>
                <a:gd name="T12" fmla="*/ 330 w 2569"/>
                <a:gd name="T13" fmla="*/ 979 h 1974"/>
                <a:gd name="T14" fmla="*/ 284 w 2569"/>
                <a:gd name="T15" fmla="*/ 971 h 1974"/>
                <a:gd name="T16" fmla="*/ 238 w 2569"/>
                <a:gd name="T17" fmla="*/ 979 h 1974"/>
                <a:gd name="T18" fmla="*/ 197 w 2569"/>
                <a:gd name="T19" fmla="*/ 1005 h 1974"/>
                <a:gd name="T20" fmla="*/ 169 w 2569"/>
                <a:gd name="T21" fmla="*/ 1053 h 1974"/>
                <a:gd name="T22" fmla="*/ 162 w 2569"/>
                <a:gd name="T23" fmla="*/ 1106 h 1974"/>
                <a:gd name="T24" fmla="*/ 180 w 2569"/>
                <a:gd name="T25" fmla="*/ 1157 h 1974"/>
                <a:gd name="T26" fmla="*/ 793 w 2569"/>
                <a:gd name="T27" fmla="*/ 1775 h 1974"/>
                <a:gd name="T28" fmla="*/ 833 w 2569"/>
                <a:gd name="T29" fmla="*/ 1801 h 1974"/>
                <a:gd name="T30" fmla="*/ 880 w 2569"/>
                <a:gd name="T31" fmla="*/ 1811 h 1974"/>
                <a:gd name="T32" fmla="*/ 927 w 2569"/>
                <a:gd name="T33" fmla="*/ 1801 h 1974"/>
                <a:gd name="T34" fmla="*/ 967 w 2569"/>
                <a:gd name="T35" fmla="*/ 1775 h 1974"/>
                <a:gd name="T36" fmla="*/ 2389 w 2569"/>
                <a:gd name="T37" fmla="*/ 349 h 1974"/>
                <a:gd name="T38" fmla="*/ 2406 w 2569"/>
                <a:gd name="T39" fmla="*/ 298 h 1974"/>
                <a:gd name="T40" fmla="*/ 2400 w 2569"/>
                <a:gd name="T41" fmla="*/ 244 h 1974"/>
                <a:gd name="T42" fmla="*/ 2370 w 2569"/>
                <a:gd name="T43" fmla="*/ 198 h 1974"/>
                <a:gd name="T44" fmla="*/ 2324 w 2569"/>
                <a:gd name="T45" fmla="*/ 168 h 1974"/>
                <a:gd name="T46" fmla="*/ 2271 w 2569"/>
                <a:gd name="T47" fmla="*/ 162 h 1974"/>
                <a:gd name="T48" fmla="*/ 2305 w 2569"/>
                <a:gd name="T49" fmla="*/ 0 h 1974"/>
                <a:gd name="T50" fmla="*/ 2383 w 2569"/>
                <a:gd name="T51" fmla="*/ 16 h 1974"/>
                <a:gd name="T52" fmla="*/ 2455 w 2569"/>
                <a:gd name="T53" fmla="*/ 54 h 1974"/>
                <a:gd name="T54" fmla="*/ 2514 w 2569"/>
                <a:gd name="T55" fmla="*/ 114 h 1974"/>
                <a:gd name="T56" fmla="*/ 2553 w 2569"/>
                <a:gd name="T57" fmla="*/ 186 h 1974"/>
                <a:gd name="T58" fmla="*/ 2569 w 2569"/>
                <a:gd name="T59" fmla="*/ 264 h 1974"/>
                <a:gd name="T60" fmla="*/ 2564 w 2569"/>
                <a:gd name="T61" fmla="*/ 344 h 1974"/>
                <a:gd name="T62" fmla="*/ 2535 w 2569"/>
                <a:gd name="T63" fmla="*/ 419 h 1974"/>
                <a:gd name="T64" fmla="*/ 2486 w 2569"/>
                <a:gd name="T65" fmla="*/ 486 h 1974"/>
                <a:gd name="T66" fmla="*/ 1054 w 2569"/>
                <a:gd name="T67" fmla="*/ 1916 h 1974"/>
                <a:gd name="T68" fmla="*/ 989 w 2569"/>
                <a:gd name="T69" fmla="*/ 1953 h 1974"/>
                <a:gd name="T70" fmla="*/ 917 w 2569"/>
                <a:gd name="T71" fmla="*/ 1972 h 1974"/>
                <a:gd name="T72" fmla="*/ 843 w 2569"/>
                <a:gd name="T73" fmla="*/ 1972 h 1974"/>
                <a:gd name="T74" fmla="*/ 771 w 2569"/>
                <a:gd name="T75" fmla="*/ 1953 h 1974"/>
                <a:gd name="T76" fmla="*/ 706 w 2569"/>
                <a:gd name="T77" fmla="*/ 1916 h 1974"/>
                <a:gd name="T78" fmla="*/ 82 w 2569"/>
                <a:gd name="T79" fmla="*/ 1295 h 1974"/>
                <a:gd name="T80" fmla="*/ 32 w 2569"/>
                <a:gd name="T81" fmla="*/ 1228 h 1974"/>
                <a:gd name="T82" fmla="*/ 5 w 2569"/>
                <a:gd name="T83" fmla="*/ 1152 h 1974"/>
                <a:gd name="T84" fmla="*/ 0 w 2569"/>
                <a:gd name="T85" fmla="*/ 1073 h 1974"/>
                <a:gd name="T86" fmla="*/ 16 w 2569"/>
                <a:gd name="T87" fmla="*/ 994 h 1974"/>
                <a:gd name="T88" fmla="*/ 54 w 2569"/>
                <a:gd name="T89" fmla="*/ 922 h 1974"/>
                <a:gd name="T90" fmla="*/ 114 w 2569"/>
                <a:gd name="T91" fmla="*/ 863 h 1974"/>
                <a:gd name="T92" fmla="*/ 186 w 2569"/>
                <a:gd name="T93" fmla="*/ 824 h 1974"/>
                <a:gd name="T94" fmla="*/ 264 w 2569"/>
                <a:gd name="T95" fmla="*/ 808 h 1974"/>
                <a:gd name="T96" fmla="*/ 344 w 2569"/>
                <a:gd name="T97" fmla="*/ 813 h 1974"/>
                <a:gd name="T98" fmla="*/ 419 w 2569"/>
                <a:gd name="T99" fmla="*/ 840 h 1974"/>
                <a:gd name="T100" fmla="*/ 486 w 2569"/>
                <a:gd name="T101" fmla="*/ 890 h 1974"/>
                <a:gd name="T102" fmla="*/ 2082 w 2569"/>
                <a:gd name="T103" fmla="*/ 83 h 1974"/>
                <a:gd name="T104" fmla="*/ 2149 w 2569"/>
                <a:gd name="T105" fmla="*/ 33 h 1974"/>
                <a:gd name="T106" fmla="*/ 2225 w 2569"/>
                <a:gd name="T107" fmla="*/ 5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69" h="1974">
                  <a:moveTo>
                    <a:pt x="2271" y="162"/>
                  </a:moveTo>
                  <a:lnTo>
                    <a:pt x="2245" y="168"/>
                  </a:lnTo>
                  <a:lnTo>
                    <a:pt x="2220" y="181"/>
                  </a:lnTo>
                  <a:lnTo>
                    <a:pt x="2198" y="198"/>
                  </a:lnTo>
                  <a:lnTo>
                    <a:pt x="939" y="1457"/>
                  </a:lnTo>
                  <a:lnTo>
                    <a:pt x="920" y="1471"/>
                  </a:lnTo>
                  <a:lnTo>
                    <a:pt x="901" y="1479"/>
                  </a:lnTo>
                  <a:lnTo>
                    <a:pt x="880" y="1481"/>
                  </a:lnTo>
                  <a:lnTo>
                    <a:pt x="859" y="1479"/>
                  </a:lnTo>
                  <a:lnTo>
                    <a:pt x="840" y="1471"/>
                  </a:lnTo>
                  <a:lnTo>
                    <a:pt x="823" y="1457"/>
                  </a:lnTo>
                  <a:lnTo>
                    <a:pt x="371" y="1005"/>
                  </a:lnTo>
                  <a:lnTo>
                    <a:pt x="351" y="991"/>
                  </a:lnTo>
                  <a:lnTo>
                    <a:pt x="330" y="979"/>
                  </a:lnTo>
                  <a:lnTo>
                    <a:pt x="308" y="972"/>
                  </a:lnTo>
                  <a:lnTo>
                    <a:pt x="284" y="971"/>
                  </a:lnTo>
                  <a:lnTo>
                    <a:pt x="260" y="972"/>
                  </a:lnTo>
                  <a:lnTo>
                    <a:pt x="238" y="979"/>
                  </a:lnTo>
                  <a:lnTo>
                    <a:pt x="217" y="991"/>
                  </a:lnTo>
                  <a:lnTo>
                    <a:pt x="197" y="1005"/>
                  </a:lnTo>
                  <a:lnTo>
                    <a:pt x="180" y="1028"/>
                  </a:lnTo>
                  <a:lnTo>
                    <a:pt x="169" y="1053"/>
                  </a:lnTo>
                  <a:lnTo>
                    <a:pt x="162" y="1079"/>
                  </a:lnTo>
                  <a:lnTo>
                    <a:pt x="162" y="1106"/>
                  </a:lnTo>
                  <a:lnTo>
                    <a:pt x="169" y="1132"/>
                  </a:lnTo>
                  <a:lnTo>
                    <a:pt x="180" y="1157"/>
                  </a:lnTo>
                  <a:lnTo>
                    <a:pt x="197" y="1179"/>
                  </a:lnTo>
                  <a:lnTo>
                    <a:pt x="793" y="1775"/>
                  </a:lnTo>
                  <a:lnTo>
                    <a:pt x="812" y="1790"/>
                  </a:lnTo>
                  <a:lnTo>
                    <a:pt x="833" y="1801"/>
                  </a:lnTo>
                  <a:lnTo>
                    <a:pt x="857" y="1809"/>
                  </a:lnTo>
                  <a:lnTo>
                    <a:pt x="880" y="1811"/>
                  </a:lnTo>
                  <a:lnTo>
                    <a:pt x="904" y="1809"/>
                  </a:lnTo>
                  <a:lnTo>
                    <a:pt x="927" y="1801"/>
                  </a:lnTo>
                  <a:lnTo>
                    <a:pt x="948" y="1790"/>
                  </a:lnTo>
                  <a:lnTo>
                    <a:pt x="967" y="1775"/>
                  </a:lnTo>
                  <a:lnTo>
                    <a:pt x="2370" y="371"/>
                  </a:lnTo>
                  <a:lnTo>
                    <a:pt x="2389" y="349"/>
                  </a:lnTo>
                  <a:lnTo>
                    <a:pt x="2400" y="324"/>
                  </a:lnTo>
                  <a:lnTo>
                    <a:pt x="2406" y="298"/>
                  </a:lnTo>
                  <a:lnTo>
                    <a:pt x="2406" y="272"/>
                  </a:lnTo>
                  <a:lnTo>
                    <a:pt x="2400" y="244"/>
                  </a:lnTo>
                  <a:lnTo>
                    <a:pt x="2389" y="219"/>
                  </a:lnTo>
                  <a:lnTo>
                    <a:pt x="2370" y="198"/>
                  </a:lnTo>
                  <a:lnTo>
                    <a:pt x="2349" y="181"/>
                  </a:lnTo>
                  <a:lnTo>
                    <a:pt x="2324" y="168"/>
                  </a:lnTo>
                  <a:lnTo>
                    <a:pt x="2297" y="162"/>
                  </a:lnTo>
                  <a:lnTo>
                    <a:pt x="2271" y="162"/>
                  </a:lnTo>
                  <a:close/>
                  <a:moveTo>
                    <a:pt x="2265" y="0"/>
                  </a:moveTo>
                  <a:lnTo>
                    <a:pt x="2305" y="0"/>
                  </a:lnTo>
                  <a:lnTo>
                    <a:pt x="2344" y="5"/>
                  </a:lnTo>
                  <a:lnTo>
                    <a:pt x="2383" y="16"/>
                  </a:lnTo>
                  <a:lnTo>
                    <a:pt x="2420" y="33"/>
                  </a:lnTo>
                  <a:lnTo>
                    <a:pt x="2455" y="54"/>
                  </a:lnTo>
                  <a:lnTo>
                    <a:pt x="2486" y="83"/>
                  </a:lnTo>
                  <a:lnTo>
                    <a:pt x="2514" y="114"/>
                  </a:lnTo>
                  <a:lnTo>
                    <a:pt x="2535" y="150"/>
                  </a:lnTo>
                  <a:lnTo>
                    <a:pt x="2553" y="186"/>
                  </a:lnTo>
                  <a:lnTo>
                    <a:pt x="2564" y="224"/>
                  </a:lnTo>
                  <a:lnTo>
                    <a:pt x="2569" y="264"/>
                  </a:lnTo>
                  <a:lnTo>
                    <a:pt x="2569" y="304"/>
                  </a:lnTo>
                  <a:lnTo>
                    <a:pt x="2564" y="344"/>
                  </a:lnTo>
                  <a:lnTo>
                    <a:pt x="2553" y="382"/>
                  </a:lnTo>
                  <a:lnTo>
                    <a:pt x="2535" y="419"/>
                  </a:lnTo>
                  <a:lnTo>
                    <a:pt x="2514" y="454"/>
                  </a:lnTo>
                  <a:lnTo>
                    <a:pt x="2486" y="486"/>
                  </a:lnTo>
                  <a:lnTo>
                    <a:pt x="1083" y="1891"/>
                  </a:lnTo>
                  <a:lnTo>
                    <a:pt x="1054" y="1916"/>
                  </a:lnTo>
                  <a:lnTo>
                    <a:pt x="1023" y="1937"/>
                  </a:lnTo>
                  <a:lnTo>
                    <a:pt x="989" y="1953"/>
                  </a:lnTo>
                  <a:lnTo>
                    <a:pt x="955" y="1964"/>
                  </a:lnTo>
                  <a:lnTo>
                    <a:pt x="917" y="1972"/>
                  </a:lnTo>
                  <a:lnTo>
                    <a:pt x="880" y="1974"/>
                  </a:lnTo>
                  <a:lnTo>
                    <a:pt x="843" y="1972"/>
                  </a:lnTo>
                  <a:lnTo>
                    <a:pt x="806" y="1964"/>
                  </a:lnTo>
                  <a:lnTo>
                    <a:pt x="771" y="1953"/>
                  </a:lnTo>
                  <a:lnTo>
                    <a:pt x="737" y="1937"/>
                  </a:lnTo>
                  <a:lnTo>
                    <a:pt x="706" y="1916"/>
                  </a:lnTo>
                  <a:lnTo>
                    <a:pt x="678" y="1891"/>
                  </a:lnTo>
                  <a:lnTo>
                    <a:pt x="82" y="1295"/>
                  </a:lnTo>
                  <a:lnTo>
                    <a:pt x="54" y="1263"/>
                  </a:lnTo>
                  <a:lnTo>
                    <a:pt x="32" y="1228"/>
                  </a:lnTo>
                  <a:lnTo>
                    <a:pt x="16" y="1190"/>
                  </a:lnTo>
                  <a:lnTo>
                    <a:pt x="5" y="1152"/>
                  </a:lnTo>
                  <a:lnTo>
                    <a:pt x="0" y="1112"/>
                  </a:lnTo>
                  <a:lnTo>
                    <a:pt x="0" y="1073"/>
                  </a:lnTo>
                  <a:lnTo>
                    <a:pt x="5" y="1033"/>
                  </a:lnTo>
                  <a:lnTo>
                    <a:pt x="16" y="994"/>
                  </a:lnTo>
                  <a:lnTo>
                    <a:pt x="32" y="957"/>
                  </a:lnTo>
                  <a:lnTo>
                    <a:pt x="54" y="922"/>
                  </a:lnTo>
                  <a:lnTo>
                    <a:pt x="82" y="890"/>
                  </a:lnTo>
                  <a:lnTo>
                    <a:pt x="114" y="863"/>
                  </a:lnTo>
                  <a:lnTo>
                    <a:pt x="149" y="840"/>
                  </a:lnTo>
                  <a:lnTo>
                    <a:pt x="186" y="824"/>
                  </a:lnTo>
                  <a:lnTo>
                    <a:pt x="224" y="813"/>
                  </a:lnTo>
                  <a:lnTo>
                    <a:pt x="264" y="808"/>
                  </a:lnTo>
                  <a:lnTo>
                    <a:pt x="304" y="808"/>
                  </a:lnTo>
                  <a:lnTo>
                    <a:pt x="344" y="813"/>
                  </a:lnTo>
                  <a:lnTo>
                    <a:pt x="382" y="824"/>
                  </a:lnTo>
                  <a:lnTo>
                    <a:pt x="419" y="840"/>
                  </a:lnTo>
                  <a:lnTo>
                    <a:pt x="454" y="863"/>
                  </a:lnTo>
                  <a:lnTo>
                    <a:pt x="486" y="890"/>
                  </a:lnTo>
                  <a:lnTo>
                    <a:pt x="880" y="1285"/>
                  </a:lnTo>
                  <a:lnTo>
                    <a:pt x="2082" y="83"/>
                  </a:lnTo>
                  <a:lnTo>
                    <a:pt x="2115" y="54"/>
                  </a:lnTo>
                  <a:lnTo>
                    <a:pt x="2149" y="33"/>
                  </a:lnTo>
                  <a:lnTo>
                    <a:pt x="2187" y="16"/>
                  </a:lnTo>
                  <a:lnTo>
                    <a:pt x="2225" y="5"/>
                  </a:lnTo>
                  <a:lnTo>
                    <a:pt x="2265"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83"/>
              <a:endParaRPr lang="en-US" sz="1351">
                <a:solidFill>
                  <a:srgbClr val="000000"/>
                </a:solidFill>
                <a:latin typeface="Century Gothic"/>
                <a:ea typeface="MS PGothic" pitchFamily="34" charset="-128"/>
              </a:endParaRPr>
            </a:p>
          </p:txBody>
        </p:sp>
        <p:sp>
          <p:nvSpPr>
            <p:cNvPr id="23" name="Freeform 444">
              <a:extLst>
                <a:ext uri="{FF2B5EF4-FFF2-40B4-BE49-F238E27FC236}">
                  <a16:creationId xmlns:a16="http://schemas.microsoft.com/office/drawing/2014/main" id="{92D9D9B9-B776-B472-DF4E-7CA96EA38C3A}"/>
                </a:ext>
              </a:extLst>
            </p:cNvPr>
            <p:cNvSpPr>
              <a:spLocks/>
            </p:cNvSpPr>
            <p:nvPr/>
          </p:nvSpPr>
          <p:spPr bwMode="auto">
            <a:xfrm>
              <a:off x="6462" y="3052"/>
              <a:ext cx="1793" cy="1428"/>
            </a:xfrm>
            <a:custGeom>
              <a:avLst/>
              <a:gdLst>
                <a:gd name="T0" fmla="*/ 1732 w 1793"/>
                <a:gd name="T1" fmla="*/ 3 h 1428"/>
                <a:gd name="T2" fmla="*/ 1770 w 1793"/>
                <a:gd name="T3" fmla="*/ 23 h 1428"/>
                <a:gd name="T4" fmla="*/ 1791 w 1793"/>
                <a:gd name="T5" fmla="*/ 59 h 1428"/>
                <a:gd name="T6" fmla="*/ 1791 w 1793"/>
                <a:gd name="T7" fmla="*/ 101 h 1428"/>
                <a:gd name="T8" fmla="*/ 1725 w 1793"/>
                <a:gd name="T9" fmla="*/ 308 h 1428"/>
                <a:gd name="T10" fmla="*/ 1634 w 1793"/>
                <a:gd name="T11" fmla="*/ 502 h 1428"/>
                <a:gd name="T12" fmla="*/ 1524 w 1793"/>
                <a:gd name="T13" fmla="*/ 682 h 1428"/>
                <a:gd name="T14" fmla="*/ 1393 w 1793"/>
                <a:gd name="T15" fmla="*/ 845 h 1428"/>
                <a:gd name="T16" fmla="*/ 1244 w 1793"/>
                <a:gd name="T17" fmla="*/ 991 h 1428"/>
                <a:gd name="T18" fmla="*/ 1080 w 1793"/>
                <a:gd name="T19" fmla="*/ 1119 h 1428"/>
                <a:gd name="T20" fmla="*/ 902 w 1793"/>
                <a:gd name="T21" fmla="*/ 1227 h 1428"/>
                <a:gd name="T22" fmla="*/ 712 w 1793"/>
                <a:gd name="T23" fmla="*/ 1313 h 1428"/>
                <a:gd name="T24" fmla="*/ 509 w 1793"/>
                <a:gd name="T25" fmla="*/ 1376 h 1428"/>
                <a:gd name="T26" fmla="*/ 299 w 1793"/>
                <a:gd name="T27" fmla="*/ 1415 h 1428"/>
                <a:gd name="T28" fmla="*/ 82 w 1793"/>
                <a:gd name="T29" fmla="*/ 1428 h 1428"/>
                <a:gd name="T30" fmla="*/ 41 w 1793"/>
                <a:gd name="T31" fmla="*/ 1417 h 1428"/>
                <a:gd name="T32" fmla="*/ 11 w 1793"/>
                <a:gd name="T33" fmla="*/ 1387 h 1428"/>
                <a:gd name="T34" fmla="*/ 0 w 1793"/>
                <a:gd name="T35" fmla="*/ 1346 h 1428"/>
                <a:gd name="T36" fmla="*/ 11 w 1793"/>
                <a:gd name="T37" fmla="*/ 1305 h 1428"/>
                <a:gd name="T38" fmla="*/ 41 w 1793"/>
                <a:gd name="T39" fmla="*/ 1276 h 1428"/>
                <a:gd name="T40" fmla="*/ 82 w 1793"/>
                <a:gd name="T41" fmla="*/ 1264 h 1428"/>
                <a:gd name="T42" fmla="*/ 288 w 1793"/>
                <a:gd name="T43" fmla="*/ 1252 h 1428"/>
                <a:gd name="T44" fmla="*/ 488 w 1793"/>
                <a:gd name="T45" fmla="*/ 1214 h 1428"/>
                <a:gd name="T46" fmla="*/ 678 w 1793"/>
                <a:gd name="T47" fmla="*/ 1150 h 1428"/>
                <a:gd name="T48" fmla="*/ 858 w 1793"/>
                <a:gd name="T49" fmla="*/ 1065 h 1428"/>
                <a:gd name="T50" fmla="*/ 1025 w 1793"/>
                <a:gd name="T51" fmla="*/ 959 h 1428"/>
                <a:gd name="T52" fmla="*/ 1177 w 1793"/>
                <a:gd name="T53" fmla="*/ 832 h 1428"/>
                <a:gd name="T54" fmla="*/ 1313 w 1793"/>
                <a:gd name="T55" fmla="*/ 688 h 1428"/>
                <a:gd name="T56" fmla="*/ 1431 w 1793"/>
                <a:gd name="T57" fmla="*/ 527 h 1428"/>
                <a:gd name="T58" fmla="*/ 1529 w 1793"/>
                <a:gd name="T59" fmla="*/ 350 h 1428"/>
                <a:gd name="T60" fmla="*/ 1603 w 1793"/>
                <a:gd name="T61" fmla="*/ 160 h 1428"/>
                <a:gd name="T62" fmla="*/ 1640 w 1793"/>
                <a:gd name="T63" fmla="*/ 41 h 1428"/>
                <a:gd name="T64" fmla="*/ 1670 w 1793"/>
                <a:gd name="T65" fmla="*/ 11 h 1428"/>
                <a:gd name="T66" fmla="*/ 1710 w 1793"/>
                <a:gd name="T67" fmla="*/ 0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93" h="1428">
                  <a:moveTo>
                    <a:pt x="1710" y="0"/>
                  </a:moveTo>
                  <a:lnTo>
                    <a:pt x="1732" y="3"/>
                  </a:lnTo>
                  <a:lnTo>
                    <a:pt x="1752" y="10"/>
                  </a:lnTo>
                  <a:lnTo>
                    <a:pt x="1770" y="23"/>
                  </a:lnTo>
                  <a:lnTo>
                    <a:pt x="1782" y="40"/>
                  </a:lnTo>
                  <a:lnTo>
                    <a:pt x="1791" y="59"/>
                  </a:lnTo>
                  <a:lnTo>
                    <a:pt x="1793" y="80"/>
                  </a:lnTo>
                  <a:lnTo>
                    <a:pt x="1791" y="101"/>
                  </a:lnTo>
                  <a:lnTo>
                    <a:pt x="1761" y="206"/>
                  </a:lnTo>
                  <a:lnTo>
                    <a:pt x="1725" y="308"/>
                  </a:lnTo>
                  <a:lnTo>
                    <a:pt x="1683" y="408"/>
                  </a:lnTo>
                  <a:lnTo>
                    <a:pt x="1634" y="502"/>
                  </a:lnTo>
                  <a:lnTo>
                    <a:pt x="1582" y="594"/>
                  </a:lnTo>
                  <a:lnTo>
                    <a:pt x="1524" y="682"/>
                  </a:lnTo>
                  <a:lnTo>
                    <a:pt x="1460" y="765"/>
                  </a:lnTo>
                  <a:lnTo>
                    <a:pt x="1393" y="845"/>
                  </a:lnTo>
                  <a:lnTo>
                    <a:pt x="1321" y="920"/>
                  </a:lnTo>
                  <a:lnTo>
                    <a:pt x="1244" y="991"/>
                  </a:lnTo>
                  <a:lnTo>
                    <a:pt x="1165" y="1058"/>
                  </a:lnTo>
                  <a:lnTo>
                    <a:pt x="1080" y="1119"/>
                  </a:lnTo>
                  <a:lnTo>
                    <a:pt x="992" y="1175"/>
                  </a:lnTo>
                  <a:lnTo>
                    <a:pt x="902" y="1227"/>
                  </a:lnTo>
                  <a:lnTo>
                    <a:pt x="808" y="1273"/>
                  </a:lnTo>
                  <a:lnTo>
                    <a:pt x="712" y="1313"/>
                  </a:lnTo>
                  <a:lnTo>
                    <a:pt x="611" y="1348"/>
                  </a:lnTo>
                  <a:lnTo>
                    <a:pt x="509" y="1376"/>
                  </a:lnTo>
                  <a:lnTo>
                    <a:pt x="405" y="1399"/>
                  </a:lnTo>
                  <a:lnTo>
                    <a:pt x="299" y="1415"/>
                  </a:lnTo>
                  <a:lnTo>
                    <a:pt x="191" y="1425"/>
                  </a:lnTo>
                  <a:lnTo>
                    <a:pt x="82" y="1428"/>
                  </a:lnTo>
                  <a:lnTo>
                    <a:pt x="61" y="1426"/>
                  </a:lnTo>
                  <a:lnTo>
                    <a:pt x="41" y="1417"/>
                  </a:lnTo>
                  <a:lnTo>
                    <a:pt x="25" y="1405"/>
                  </a:lnTo>
                  <a:lnTo>
                    <a:pt x="11" y="1387"/>
                  </a:lnTo>
                  <a:lnTo>
                    <a:pt x="4" y="1369"/>
                  </a:lnTo>
                  <a:lnTo>
                    <a:pt x="0" y="1346"/>
                  </a:lnTo>
                  <a:lnTo>
                    <a:pt x="4" y="1325"/>
                  </a:lnTo>
                  <a:lnTo>
                    <a:pt x="11" y="1305"/>
                  </a:lnTo>
                  <a:lnTo>
                    <a:pt x="25" y="1289"/>
                  </a:lnTo>
                  <a:lnTo>
                    <a:pt x="41" y="1276"/>
                  </a:lnTo>
                  <a:lnTo>
                    <a:pt x="61" y="1268"/>
                  </a:lnTo>
                  <a:lnTo>
                    <a:pt x="82" y="1264"/>
                  </a:lnTo>
                  <a:lnTo>
                    <a:pt x="186" y="1262"/>
                  </a:lnTo>
                  <a:lnTo>
                    <a:pt x="288" y="1252"/>
                  </a:lnTo>
                  <a:lnTo>
                    <a:pt x="389" y="1236"/>
                  </a:lnTo>
                  <a:lnTo>
                    <a:pt x="488" y="1214"/>
                  </a:lnTo>
                  <a:lnTo>
                    <a:pt x="584" y="1185"/>
                  </a:lnTo>
                  <a:lnTo>
                    <a:pt x="678" y="1150"/>
                  </a:lnTo>
                  <a:lnTo>
                    <a:pt x="770" y="1110"/>
                  </a:lnTo>
                  <a:lnTo>
                    <a:pt x="858" y="1065"/>
                  </a:lnTo>
                  <a:lnTo>
                    <a:pt x="943" y="1015"/>
                  </a:lnTo>
                  <a:lnTo>
                    <a:pt x="1025" y="959"/>
                  </a:lnTo>
                  <a:lnTo>
                    <a:pt x="1103" y="898"/>
                  </a:lnTo>
                  <a:lnTo>
                    <a:pt x="1177" y="832"/>
                  </a:lnTo>
                  <a:lnTo>
                    <a:pt x="1247" y="763"/>
                  </a:lnTo>
                  <a:lnTo>
                    <a:pt x="1313" y="688"/>
                  </a:lnTo>
                  <a:lnTo>
                    <a:pt x="1375" y="610"/>
                  </a:lnTo>
                  <a:lnTo>
                    <a:pt x="1431" y="527"/>
                  </a:lnTo>
                  <a:lnTo>
                    <a:pt x="1483" y="441"/>
                  </a:lnTo>
                  <a:lnTo>
                    <a:pt x="1529" y="350"/>
                  </a:lnTo>
                  <a:lnTo>
                    <a:pt x="1568" y="257"/>
                  </a:lnTo>
                  <a:lnTo>
                    <a:pt x="1603" y="160"/>
                  </a:lnTo>
                  <a:lnTo>
                    <a:pt x="1633" y="61"/>
                  </a:lnTo>
                  <a:lnTo>
                    <a:pt x="1640" y="41"/>
                  </a:lnTo>
                  <a:lnTo>
                    <a:pt x="1654" y="24"/>
                  </a:lnTo>
                  <a:lnTo>
                    <a:pt x="1670" y="11"/>
                  </a:lnTo>
                  <a:lnTo>
                    <a:pt x="1689" y="3"/>
                  </a:lnTo>
                  <a:lnTo>
                    <a:pt x="1710"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83"/>
              <a:endParaRPr lang="en-US" sz="1351">
                <a:solidFill>
                  <a:srgbClr val="000000"/>
                </a:solidFill>
                <a:latin typeface="Century Gothic"/>
                <a:ea typeface="MS PGothic" pitchFamily="34" charset="-128"/>
              </a:endParaRPr>
            </a:p>
          </p:txBody>
        </p:sp>
        <p:sp>
          <p:nvSpPr>
            <p:cNvPr id="24" name="Freeform 445">
              <a:extLst>
                <a:ext uri="{FF2B5EF4-FFF2-40B4-BE49-F238E27FC236}">
                  <a16:creationId xmlns:a16="http://schemas.microsoft.com/office/drawing/2014/main" id="{26AEA7EE-C023-B507-84D9-98EA51F9772D}"/>
                </a:ext>
              </a:extLst>
            </p:cNvPr>
            <p:cNvSpPr>
              <a:spLocks/>
            </p:cNvSpPr>
            <p:nvPr/>
          </p:nvSpPr>
          <p:spPr bwMode="auto">
            <a:xfrm>
              <a:off x="8142" y="2635"/>
              <a:ext cx="165" cy="237"/>
            </a:xfrm>
            <a:custGeom>
              <a:avLst/>
              <a:gdLst>
                <a:gd name="T0" fmla="*/ 83 w 165"/>
                <a:gd name="T1" fmla="*/ 0 h 237"/>
                <a:gd name="T2" fmla="*/ 106 w 165"/>
                <a:gd name="T3" fmla="*/ 4 h 237"/>
                <a:gd name="T4" fmla="*/ 124 w 165"/>
                <a:gd name="T5" fmla="*/ 11 h 237"/>
                <a:gd name="T6" fmla="*/ 142 w 165"/>
                <a:gd name="T7" fmla="*/ 25 h 237"/>
                <a:gd name="T8" fmla="*/ 154 w 165"/>
                <a:gd name="T9" fmla="*/ 41 h 237"/>
                <a:gd name="T10" fmla="*/ 163 w 165"/>
                <a:gd name="T11" fmla="*/ 61 h 237"/>
                <a:gd name="T12" fmla="*/ 165 w 165"/>
                <a:gd name="T13" fmla="*/ 82 h 237"/>
                <a:gd name="T14" fmla="*/ 164 w 165"/>
                <a:gd name="T15" fmla="*/ 159 h 237"/>
                <a:gd name="T16" fmla="*/ 160 w 165"/>
                <a:gd name="T17" fmla="*/ 180 h 237"/>
                <a:gd name="T18" fmla="*/ 152 w 165"/>
                <a:gd name="T19" fmla="*/ 199 h 237"/>
                <a:gd name="T20" fmla="*/ 138 w 165"/>
                <a:gd name="T21" fmla="*/ 215 h 237"/>
                <a:gd name="T22" fmla="*/ 122 w 165"/>
                <a:gd name="T23" fmla="*/ 226 h 237"/>
                <a:gd name="T24" fmla="*/ 103 w 165"/>
                <a:gd name="T25" fmla="*/ 235 h 237"/>
                <a:gd name="T26" fmla="*/ 82 w 165"/>
                <a:gd name="T27" fmla="*/ 237 h 237"/>
                <a:gd name="T28" fmla="*/ 78 w 165"/>
                <a:gd name="T29" fmla="*/ 237 h 237"/>
                <a:gd name="T30" fmla="*/ 57 w 165"/>
                <a:gd name="T31" fmla="*/ 234 h 237"/>
                <a:gd name="T32" fmla="*/ 37 w 165"/>
                <a:gd name="T33" fmla="*/ 224 h 237"/>
                <a:gd name="T34" fmla="*/ 21 w 165"/>
                <a:gd name="T35" fmla="*/ 211 h 237"/>
                <a:gd name="T36" fmla="*/ 10 w 165"/>
                <a:gd name="T37" fmla="*/ 194 h 237"/>
                <a:gd name="T38" fmla="*/ 3 w 165"/>
                <a:gd name="T39" fmla="*/ 174 h 237"/>
                <a:gd name="T40" fmla="*/ 0 w 165"/>
                <a:gd name="T41" fmla="*/ 152 h 237"/>
                <a:gd name="T42" fmla="*/ 1 w 165"/>
                <a:gd name="T43" fmla="*/ 82 h 237"/>
                <a:gd name="T44" fmla="*/ 5 w 165"/>
                <a:gd name="T45" fmla="*/ 61 h 237"/>
                <a:gd name="T46" fmla="*/ 13 w 165"/>
                <a:gd name="T47" fmla="*/ 41 h 237"/>
                <a:gd name="T48" fmla="*/ 26 w 165"/>
                <a:gd name="T49" fmla="*/ 25 h 237"/>
                <a:gd name="T50" fmla="*/ 42 w 165"/>
                <a:gd name="T51" fmla="*/ 11 h 237"/>
                <a:gd name="T52" fmla="*/ 62 w 165"/>
                <a:gd name="T53" fmla="*/ 4 h 237"/>
                <a:gd name="T54" fmla="*/ 83 w 165"/>
                <a:gd name="T5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5" h="237">
                  <a:moveTo>
                    <a:pt x="83" y="0"/>
                  </a:moveTo>
                  <a:lnTo>
                    <a:pt x="106" y="4"/>
                  </a:lnTo>
                  <a:lnTo>
                    <a:pt x="124" y="11"/>
                  </a:lnTo>
                  <a:lnTo>
                    <a:pt x="142" y="25"/>
                  </a:lnTo>
                  <a:lnTo>
                    <a:pt x="154" y="41"/>
                  </a:lnTo>
                  <a:lnTo>
                    <a:pt x="163" y="61"/>
                  </a:lnTo>
                  <a:lnTo>
                    <a:pt x="165" y="82"/>
                  </a:lnTo>
                  <a:lnTo>
                    <a:pt x="164" y="159"/>
                  </a:lnTo>
                  <a:lnTo>
                    <a:pt x="160" y="180"/>
                  </a:lnTo>
                  <a:lnTo>
                    <a:pt x="152" y="199"/>
                  </a:lnTo>
                  <a:lnTo>
                    <a:pt x="138" y="215"/>
                  </a:lnTo>
                  <a:lnTo>
                    <a:pt x="122" y="226"/>
                  </a:lnTo>
                  <a:lnTo>
                    <a:pt x="103" y="235"/>
                  </a:lnTo>
                  <a:lnTo>
                    <a:pt x="82" y="237"/>
                  </a:lnTo>
                  <a:lnTo>
                    <a:pt x="78" y="237"/>
                  </a:lnTo>
                  <a:lnTo>
                    <a:pt x="57" y="234"/>
                  </a:lnTo>
                  <a:lnTo>
                    <a:pt x="37" y="224"/>
                  </a:lnTo>
                  <a:lnTo>
                    <a:pt x="21" y="211"/>
                  </a:lnTo>
                  <a:lnTo>
                    <a:pt x="10" y="194"/>
                  </a:lnTo>
                  <a:lnTo>
                    <a:pt x="3" y="174"/>
                  </a:lnTo>
                  <a:lnTo>
                    <a:pt x="0" y="152"/>
                  </a:lnTo>
                  <a:lnTo>
                    <a:pt x="1" y="82"/>
                  </a:lnTo>
                  <a:lnTo>
                    <a:pt x="5" y="61"/>
                  </a:lnTo>
                  <a:lnTo>
                    <a:pt x="13" y="41"/>
                  </a:lnTo>
                  <a:lnTo>
                    <a:pt x="26" y="25"/>
                  </a:lnTo>
                  <a:lnTo>
                    <a:pt x="42" y="11"/>
                  </a:lnTo>
                  <a:lnTo>
                    <a:pt x="62" y="4"/>
                  </a:lnTo>
                  <a:lnTo>
                    <a:pt x="83"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83"/>
              <a:endParaRPr lang="en-US" sz="1351">
                <a:solidFill>
                  <a:srgbClr val="000000"/>
                </a:solidFill>
                <a:latin typeface="Century Gothic"/>
                <a:ea typeface="MS PGothic" pitchFamily="34" charset="-128"/>
              </a:endParaRPr>
            </a:p>
          </p:txBody>
        </p:sp>
      </p:grpSp>
      <p:grpSp>
        <p:nvGrpSpPr>
          <p:cNvPr id="25" name="Group 440">
            <a:extLst>
              <a:ext uri="{FF2B5EF4-FFF2-40B4-BE49-F238E27FC236}">
                <a16:creationId xmlns:a16="http://schemas.microsoft.com/office/drawing/2014/main" id="{EE0C1829-802D-C09C-9254-DEF3644A8DF4}"/>
              </a:ext>
            </a:extLst>
          </p:cNvPr>
          <p:cNvGrpSpPr>
            <a:grpSpLocks noChangeAspect="1"/>
          </p:cNvGrpSpPr>
          <p:nvPr/>
        </p:nvGrpSpPr>
        <p:grpSpPr bwMode="auto">
          <a:xfrm>
            <a:off x="1038771" y="4511423"/>
            <a:ext cx="257724" cy="257724"/>
            <a:chOff x="4495" y="668"/>
            <a:chExt cx="4098" cy="4098"/>
          </a:xfrm>
          <a:solidFill>
            <a:srgbClr val="FFC000"/>
          </a:solidFill>
        </p:grpSpPr>
        <p:sp>
          <p:nvSpPr>
            <p:cNvPr id="26" name="Freeform 442">
              <a:extLst>
                <a:ext uri="{FF2B5EF4-FFF2-40B4-BE49-F238E27FC236}">
                  <a16:creationId xmlns:a16="http://schemas.microsoft.com/office/drawing/2014/main" id="{64E88E0F-67BC-860A-4B75-956D0CBCEE89}"/>
                </a:ext>
              </a:extLst>
            </p:cNvPr>
            <p:cNvSpPr>
              <a:spLocks noEditPoints="1"/>
            </p:cNvSpPr>
            <p:nvPr/>
          </p:nvSpPr>
          <p:spPr bwMode="auto">
            <a:xfrm>
              <a:off x="4495" y="668"/>
              <a:ext cx="4098" cy="4098"/>
            </a:xfrm>
            <a:custGeom>
              <a:avLst/>
              <a:gdLst>
                <a:gd name="T0" fmla="*/ 1698 w 4098"/>
                <a:gd name="T1" fmla="*/ 196 h 4098"/>
                <a:gd name="T2" fmla="*/ 1264 w 4098"/>
                <a:gd name="T3" fmla="*/ 334 h 4098"/>
                <a:gd name="T4" fmla="*/ 883 w 4098"/>
                <a:gd name="T5" fmla="*/ 569 h 4098"/>
                <a:gd name="T6" fmla="*/ 569 w 4098"/>
                <a:gd name="T7" fmla="*/ 883 h 4098"/>
                <a:gd name="T8" fmla="*/ 334 w 4098"/>
                <a:gd name="T9" fmla="*/ 1264 h 4098"/>
                <a:gd name="T10" fmla="*/ 196 w 4098"/>
                <a:gd name="T11" fmla="*/ 1698 h 4098"/>
                <a:gd name="T12" fmla="*/ 166 w 4098"/>
                <a:gd name="T13" fmla="*/ 2168 h 4098"/>
                <a:gd name="T14" fmla="*/ 252 w 4098"/>
                <a:gd name="T15" fmla="*/ 2623 h 4098"/>
                <a:gd name="T16" fmla="*/ 441 w 4098"/>
                <a:gd name="T17" fmla="*/ 3033 h 4098"/>
                <a:gd name="T18" fmla="*/ 717 w 4098"/>
                <a:gd name="T19" fmla="*/ 3381 h 4098"/>
                <a:gd name="T20" fmla="*/ 1065 w 4098"/>
                <a:gd name="T21" fmla="*/ 3657 h 4098"/>
                <a:gd name="T22" fmla="*/ 1475 w 4098"/>
                <a:gd name="T23" fmla="*/ 3846 h 4098"/>
                <a:gd name="T24" fmla="*/ 1930 w 4098"/>
                <a:gd name="T25" fmla="*/ 3932 h 4098"/>
                <a:gd name="T26" fmla="*/ 2400 w 4098"/>
                <a:gd name="T27" fmla="*/ 3902 h 4098"/>
                <a:gd name="T28" fmla="*/ 2834 w 4098"/>
                <a:gd name="T29" fmla="*/ 3764 h 4098"/>
                <a:gd name="T30" fmla="*/ 3215 w 4098"/>
                <a:gd name="T31" fmla="*/ 3529 h 4098"/>
                <a:gd name="T32" fmla="*/ 3529 w 4098"/>
                <a:gd name="T33" fmla="*/ 3215 h 4098"/>
                <a:gd name="T34" fmla="*/ 3764 w 4098"/>
                <a:gd name="T35" fmla="*/ 2834 h 4098"/>
                <a:gd name="T36" fmla="*/ 3902 w 4098"/>
                <a:gd name="T37" fmla="*/ 2400 h 4098"/>
                <a:gd name="T38" fmla="*/ 3932 w 4098"/>
                <a:gd name="T39" fmla="*/ 1930 h 4098"/>
                <a:gd name="T40" fmla="*/ 3846 w 4098"/>
                <a:gd name="T41" fmla="*/ 1475 h 4098"/>
                <a:gd name="T42" fmla="*/ 3657 w 4098"/>
                <a:gd name="T43" fmla="*/ 1065 h 4098"/>
                <a:gd name="T44" fmla="*/ 3381 w 4098"/>
                <a:gd name="T45" fmla="*/ 717 h 4098"/>
                <a:gd name="T46" fmla="*/ 3033 w 4098"/>
                <a:gd name="T47" fmla="*/ 441 h 4098"/>
                <a:gd name="T48" fmla="*/ 2623 w 4098"/>
                <a:gd name="T49" fmla="*/ 252 h 4098"/>
                <a:gd name="T50" fmla="*/ 2168 w 4098"/>
                <a:gd name="T51" fmla="*/ 166 h 4098"/>
                <a:gd name="T52" fmla="*/ 2281 w 4098"/>
                <a:gd name="T53" fmla="*/ 12 h 4098"/>
                <a:gd name="T54" fmla="*/ 2727 w 4098"/>
                <a:gd name="T55" fmla="*/ 114 h 4098"/>
                <a:gd name="T56" fmla="*/ 3137 w 4098"/>
                <a:gd name="T57" fmla="*/ 312 h 4098"/>
                <a:gd name="T58" fmla="*/ 3498 w 4098"/>
                <a:gd name="T59" fmla="*/ 600 h 4098"/>
                <a:gd name="T60" fmla="*/ 3786 w 4098"/>
                <a:gd name="T61" fmla="*/ 961 h 4098"/>
                <a:gd name="T62" fmla="*/ 3984 w 4098"/>
                <a:gd name="T63" fmla="*/ 1371 h 4098"/>
                <a:gd name="T64" fmla="*/ 4086 w 4098"/>
                <a:gd name="T65" fmla="*/ 1817 h 4098"/>
                <a:gd name="T66" fmla="*/ 4086 w 4098"/>
                <a:gd name="T67" fmla="*/ 2281 h 4098"/>
                <a:gd name="T68" fmla="*/ 3984 w 4098"/>
                <a:gd name="T69" fmla="*/ 2727 h 4098"/>
                <a:gd name="T70" fmla="*/ 3786 w 4098"/>
                <a:gd name="T71" fmla="*/ 3137 h 4098"/>
                <a:gd name="T72" fmla="*/ 3498 w 4098"/>
                <a:gd name="T73" fmla="*/ 3498 h 4098"/>
                <a:gd name="T74" fmla="*/ 3137 w 4098"/>
                <a:gd name="T75" fmla="*/ 3786 h 4098"/>
                <a:gd name="T76" fmla="*/ 2727 w 4098"/>
                <a:gd name="T77" fmla="*/ 3984 h 4098"/>
                <a:gd name="T78" fmla="*/ 2281 w 4098"/>
                <a:gd name="T79" fmla="*/ 4086 h 4098"/>
                <a:gd name="T80" fmla="*/ 1817 w 4098"/>
                <a:gd name="T81" fmla="*/ 4086 h 4098"/>
                <a:gd name="T82" fmla="*/ 1371 w 4098"/>
                <a:gd name="T83" fmla="*/ 3984 h 4098"/>
                <a:gd name="T84" fmla="*/ 961 w 4098"/>
                <a:gd name="T85" fmla="*/ 3786 h 4098"/>
                <a:gd name="T86" fmla="*/ 600 w 4098"/>
                <a:gd name="T87" fmla="*/ 3498 h 4098"/>
                <a:gd name="T88" fmla="*/ 312 w 4098"/>
                <a:gd name="T89" fmla="*/ 3137 h 4098"/>
                <a:gd name="T90" fmla="*/ 114 w 4098"/>
                <a:gd name="T91" fmla="*/ 2727 h 4098"/>
                <a:gd name="T92" fmla="*/ 12 w 4098"/>
                <a:gd name="T93" fmla="*/ 2281 h 4098"/>
                <a:gd name="T94" fmla="*/ 12 w 4098"/>
                <a:gd name="T95" fmla="*/ 1817 h 4098"/>
                <a:gd name="T96" fmla="*/ 114 w 4098"/>
                <a:gd name="T97" fmla="*/ 1371 h 4098"/>
                <a:gd name="T98" fmla="*/ 312 w 4098"/>
                <a:gd name="T99" fmla="*/ 961 h 4098"/>
                <a:gd name="T100" fmla="*/ 600 w 4098"/>
                <a:gd name="T101" fmla="*/ 600 h 4098"/>
                <a:gd name="T102" fmla="*/ 961 w 4098"/>
                <a:gd name="T103" fmla="*/ 312 h 4098"/>
                <a:gd name="T104" fmla="*/ 1371 w 4098"/>
                <a:gd name="T105" fmla="*/ 114 h 4098"/>
                <a:gd name="T106" fmla="*/ 1817 w 4098"/>
                <a:gd name="T107" fmla="*/ 12 h 4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98" h="4098">
                  <a:moveTo>
                    <a:pt x="2049" y="163"/>
                  </a:moveTo>
                  <a:lnTo>
                    <a:pt x="1930" y="166"/>
                  </a:lnTo>
                  <a:lnTo>
                    <a:pt x="1813" y="178"/>
                  </a:lnTo>
                  <a:lnTo>
                    <a:pt x="1698" y="196"/>
                  </a:lnTo>
                  <a:lnTo>
                    <a:pt x="1586" y="221"/>
                  </a:lnTo>
                  <a:lnTo>
                    <a:pt x="1475" y="252"/>
                  </a:lnTo>
                  <a:lnTo>
                    <a:pt x="1368" y="291"/>
                  </a:lnTo>
                  <a:lnTo>
                    <a:pt x="1264" y="334"/>
                  </a:lnTo>
                  <a:lnTo>
                    <a:pt x="1164" y="385"/>
                  </a:lnTo>
                  <a:lnTo>
                    <a:pt x="1065" y="441"/>
                  </a:lnTo>
                  <a:lnTo>
                    <a:pt x="972" y="502"/>
                  </a:lnTo>
                  <a:lnTo>
                    <a:pt x="883" y="569"/>
                  </a:lnTo>
                  <a:lnTo>
                    <a:pt x="797" y="640"/>
                  </a:lnTo>
                  <a:lnTo>
                    <a:pt x="717" y="717"/>
                  </a:lnTo>
                  <a:lnTo>
                    <a:pt x="640" y="797"/>
                  </a:lnTo>
                  <a:lnTo>
                    <a:pt x="569" y="883"/>
                  </a:lnTo>
                  <a:lnTo>
                    <a:pt x="502" y="972"/>
                  </a:lnTo>
                  <a:lnTo>
                    <a:pt x="441" y="1065"/>
                  </a:lnTo>
                  <a:lnTo>
                    <a:pt x="385" y="1164"/>
                  </a:lnTo>
                  <a:lnTo>
                    <a:pt x="334" y="1264"/>
                  </a:lnTo>
                  <a:lnTo>
                    <a:pt x="291" y="1368"/>
                  </a:lnTo>
                  <a:lnTo>
                    <a:pt x="252" y="1475"/>
                  </a:lnTo>
                  <a:lnTo>
                    <a:pt x="221" y="1586"/>
                  </a:lnTo>
                  <a:lnTo>
                    <a:pt x="196" y="1698"/>
                  </a:lnTo>
                  <a:lnTo>
                    <a:pt x="178" y="1813"/>
                  </a:lnTo>
                  <a:lnTo>
                    <a:pt x="166" y="1930"/>
                  </a:lnTo>
                  <a:lnTo>
                    <a:pt x="163" y="2049"/>
                  </a:lnTo>
                  <a:lnTo>
                    <a:pt x="166" y="2168"/>
                  </a:lnTo>
                  <a:lnTo>
                    <a:pt x="178" y="2285"/>
                  </a:lnTo>
                  <a:lnTo>
                    <a:pt x="196" y="2400"/>
                  </a:lnTo>
                  <a:lnTo>
                    <a:pt x="221" y="2512"/>
                  </a:lnTo>
                  <a:lnTo>
                    <a:pt x="252" y="2623"/>
                  </a:lnTo>
                  <a:lnTo>
                    <a:pt x="291" y="2730"/>
                  </a:lnTo>
                  <a:lnTo>
                    <a:pt x="334" y="2834"/>
                  </a:lnTo>
                  <a:lnTo>
                    <a:pt x="385" y="2934"/>
                  </a:lnTo>
                  <a:lnTo>
                    <a:pt x="441" y="3033"/>
                  </a:lnTo>
                  <a:lnTo>
                    <a:pt x="502" y="3126"/>
                  </a:lnTo>
                  <a:lnTo>
                    <a:pt x="569" y="3215"/>
                  </a:lnTo>
                  <a:lnTo>
                    <a:pt x="640" y="3301"/>
                  </a:lnTo>
                  <a:lnTo>
                    <a:pt x="717" y="3381"/>
                  </a:lnTo>
                  <a:lnTo>
                    <a:pt x="797" y="3458"/>
                  </a:lnTo>
                  <a:lnTo>
                    <a:pt x="883" y="3529"/>
                  </a:lnTo>
                  <a:lnTo>
                    <a:pt x="972" y="3596"/>
                  </a:lnTo>
                  <a:lnTo>
                    <a:pt x="1065" y="3657"/>
                  </a:lnTo>
                  <a:lnTo>
                    <a:pt x="1164" y="3713"/>
                  </a:lnTo>
                  <a:lnTo>
                    <a:pt x="1264" y="3764"/>
                  </a:lnTo>
                  <a:lnTo>
                    <a:pt x="1368" y="3807"/>
                  </a:lnTo>
                  <a:lnTo>
                    <a:pt x="1475" y="3846"/>
                  </a:lnTo>
                  <a:lnTo>
                    <a:pt x="1586" y="3877"/>
                  </a:lnTo>
                  <a:lnTo>
                    <a:pt x="1698" y="3902"/>
                  </a:lnTo>
                  <a:lnTo>
                    <a:pt x="1813" y="3920"/>
                  </a:lnTo>
                  <a:lnTo>
                    <a:pt x="1930" y="3932"/>
                  </a:lnTo>
                  <a:lnTo>
                    <a:pt x="2049" y="3935"/>
                  </a:lnTo>
                  <a:lnTo>
                    <a:pt x="2168" y="3932"/>
                  </a:lnTo>
                  <a:lnTo>
                    <a:pt x="2285" y="3920"/>
                  </a:lnTo>
                  <a:lnTo>
                    <a:pt x="2400" y="3902"/>
                  </a:lnTo>
                  <a:lnTo>
                    <a:pt x="2512" y="3877"/>
                  </a:lnTo>
                  <a:lnTo>
                    <a:pt x="2623" y="3846"/>
                  </a:lnTo>
                  <a:lnTo>
                    <a:pt x="2730" y="3807"/>
                  </a:lnTo>
                  <a:lnTo>
                    <a:pt x="2834" y="3764"/>
                  </a:lnTo>
                  <a:lnTo>
                    <a:pt x="2934" y="3713"/>
                  </a:lnTo>
                  <a:lnTo>
                    <a:pt x="3033" y="3657"/>
                  </a:lnTo>
                  <a:lnTo>
                    <a:pt x="3126" y="3596"/>
                  </a:lnTo>
                  <a:lnTo>
                    <a:pt x="3215" y="3529"/>
                  </a:lnTo>
                  <a:lnTo>
                    <a:pt x="3301" y="3458"/>
                  </a:lnTo>
                  <a:lnTo>
                    <a:pt x="3381" y="3381"/>
                  </a:lnTo>
                  <a:lnTo>
                    <a:pt x="3458" y="3301"/>
                  </a:lnTo>
                  <a:lnTo>
                    <a:pt x="3529" y="3215"/>
                  </a:lnTo>
                  <a:lnTo>
                    <a:pt x="3596" y="3126"/>
                  </a:lnTo>
                  <a:lnTo>
                    <a:pt x="3657" y="3033"/>
                  </a:lnTo>
                  <a:lnTo>
                    <a:pt x="3713" y="2934"/>
                  </a:lnTo>
                  <a:lnTo>
                    <a:pt x="3764" y="2834"/>
                  </a:lnTo>
                  <a:lnTo>
                    <a:pt x="3807" y="2730"/>
                  </a:lnTo>
                  <a:lnTo>
                    <a:pt x="3846" y="2623"/>
                  </a:lnTo>
                  <a:lnTo>
                    <a:pt x="3877" y="2512"/>
                  </a:lnTo>
                  <a:lnTo>
                    <a:pt x="3902" y="2400"/>
                  </a:lnTo>
                  <a:lnTo>
                    <a:pt x="3920" y="2285"/>
                  </a:lnTo>
                  <a:lnTo>
                    <a:pt x="3932" y="2168"/>
                  </a:lnTo>
                  <a:lnTo>
                    <a:pt x="3935" y="2049"/>
                  </a:lnTo>
                  <a:lnTo>
                    <a:pt x="3932" y="1930"/>
                  </a:lnTo>
                  <a:lnTo>
                    <a:pt x="3920" y="1813"/>
                  </a:lnTo>
                  <a:lnTo>
                    <a:pt x="3902" y="1698"/>
                  </a:lnTo>
                  <a:lnTo>
                    <a:pt x="3877" y="1586"/>
                  </a:lnTo>
                  <a:lnTo>
                    <a:pt x="3846" y="1475"/>
                  </a:lnTo>
                  <a:lnTo>
                    <a:pt x="3807" y="1368"/>
                  </a:lnTo>
                  <a:lnTo>
                    <a:pt x="3764" y="1264"/>
                  </a:lnTo>
                  <a:lnTo>
                    <a:pt x="3713" y="1164"/>
                  </a:lnTo>
                  <a:lnTo>
                    <a:pt x="3657" y="1065"/>
                  </a:lnTo>
                  <a:lnTo>
                    <a:pt x="3596" y="972"/>
                  </a:lnTo>
                  <a:lnTo>
                    <a:pt x="3529" y="883"/>
                  </a:lnTo>
                  <a:lnTo>
                    <a:pt x="3458" y="797"/>
                  </a:lnTo>
                  <a:lnTo>
                    <a:pt x="3381" y="717"/>
                  </a:lnTo>
                  <a:lnTo>
                    <a:pt x="3301" y="640"/>
                  </a:lnTo>
                  <a:lnTo>
                    <a:pt x="3215" y="569"/>
                  </a:lnTo>
                  <a:lnTo>
                    <a:pt x="3126" y="502"/>
                  </a:lnTo>
                  <a:lnTo>
                    <a:pt x="3033" y="441"/>
                  </a:lnTo>
                  <a:lnTo>
                    <a:pt x="2934" y="385"/>
                  </a:lnTo>
                  <a:lnTo>
                    <a:pt x="2834" y="334"/>
                  </a:lnTo>
                  <a:lnTo>
                    <a:pt x="2730" y="291"/>
                  </a:lnTo>
                  <a:lnTo>
                    <a:pt x="2623" y="252"/>
                  </a:lnTo>
                  <a:lnTo>
                    <a:pt x="2512" y="221"/>
                  </a:lnTo>
                  <a:lnTo>
                    <a:pt x="2400" y="196"/>
                  </a:lnTo>
                  <a:lnTo>
                    <a:pt x="2285" y="178"/>
                  </a:lnTo>
                  <a:lnTo>
                    <a:pt x="2168" y="166"/>
                  </a:lnTo>
                  <a:lnTo>
                    <a:pt x="2049" y="163"/>
                  </a:lnTo>
                  <a:close/>
                  <a:moveTo>
                    <a:pt x="2049" y="0"/>
                  </a:moveTo>
                  <a:lnTo>
                    <a:pt x="2166" y="4"/>
                  </a:lnTo>
                  <a:lnTo>
                    <a:pt x="2281" y="12"/>
                  </a:lnTo>
                  <a:lnTo>
                    <a:pt x="2395" y="29"/>
                  </a:lnTo>
                  <a:lnTo>
                    <a:pt x="2508" y="51"/>
                  </a:lnTo>
                  <a:lnTo>
                    <a:pt x="2619" y="79"/>
                  </a:lnTo>
                  <a:lnTo>
                    <a:pt x="2727" y="114"/>
                  </a:lnTo>
                  <a:lnTo>
                    <a:pt x="2834" y="155"/>
                  </a:lnTo>
                  <a:lnTo>
                    <a:pt x="2937" y="201"/>
                  </a:lnTo>
                  <a:lnTo>
                    <a:pt x="3039" y="253"/>
                  </a:lnTo>
                  <a:lnTo>
                    <a:pt x="3137" y="312"/>
                  </a:lnTo>
                  <a:lnTo>
                    <a:pt x="3232" y="376"/>
                  </a:lnTo>
                  <a:lnTo>
                    <a:pt x="3324" y="445"/>
                  </a:lnTo>
                  <a:lnTo>
                    <a:pt x="3413" y="520"/>
                  </a:lnTo>
                  <a:lnTo>
                    <a:pt x="3498" y="600"/>
                  </a:lnTo>
                  <a:lnTo>
                    <a:pt x="3578" y="685"/>
                  </a:lnTo>
                  <a:lnTo>
                    <a:pt x="3653" y="774"/>
                  </a:lnTo>
                  <a:lnTo>
                    <a:pt x="3722" y="866"/>
                  </a:lnTo>
                  <a:lnTo>
                    <a:pt x="3786" y="961"/>
                  </a:lnTo>
                  <a:lnTo>
                    <a:pt x="3845" y="1059"/>
                  </a:lnTo>
                  <a:lnTo>
                    <a:pt x="3897" y="1161"/>
                  </a:lnTo>
                  <a:lnTo>
                    <a:pt x="3943" y="1264"/>
                  </a:lnTo>
                  <a:lnTo>
                    <a:pt x="3984" y="1371"/>
                  </a:lnTo>
                  <a:lnTo>
                    <a:pt x="4019" y="1479"/>
                  </a:lnTo>
                  <a:lnTo>
                    <a:pt x="4047" y="1590"/>
                  </a:lnTo>
                  <a:lnTo>
                    <a:pt x="4069" y="1703"/>
                  </a:lnTo>
                  <a:lnTo>
                    <a:pt x="4086" y="1817"/>
                  </a:lnTo>
                  <a:lnTo>
                    <a:pt x="4094" y="1932"/>
                  </a:lnTo>
                  <a:lnTo>
                    <a:pt x="4098" y="2049"/>
                  </a:lnTo>
                  <a:lnTo>
                    <a:pt x="4094" y="2166"/>
                  </a:lnTo>
                  <a:lnTo>
                    <a:pt x="4086" y="2281"/>
                  </a:lnTo>
                  <a:lnTo>
                    <a:pt x="4069" y="2395"/>
                  </a:lnTo>
                  <a:lnTo>
                    <a:pt x="4047" y="2508"/>
                  </a:lnTo>
                  <a:lnTo>
                    <a:pt x="4019" y="2619"/>
                  </a:lnTo>
                  <a:lnTo>
                    <a:pt x="3984" y="2727"/>
                  </a:lnTo>
                  <a:lnTo>
                    <a:pt x="3943" y="2834"/>
                  </a:lnTo>
                  <a:lnTo>
                    <a:pt x="3897" y="2937"/>
                  </a:lnTo>
                  <a:lnTo>
                    <a:pt x="3845" y="3039"/>
                  </a:lnTo>
                  <a:lnTo>
                    <a:pt x="3786" y="3137"/>
                  </a:lnTo>
                  <a:lnTo>
                    <a:pt x="3722" y="3232"/>
                  </a:lnTo>
                  <a:lnTo>
                    <a:pt x="3653" y="3324"/>
                  </a:lnTo>
                  <a:lnTo>
                    <a:pt x="3578" y="3413"/>
                  </a:lnTo>
                  <a:lnTo>
                    <a:pt x="3498" y="3498"/>
                  </a:lnTo>
                  <a:lnTo>
                    <a:pt x="3413" y="3578"/>
                  </a:lnTo>
                  <a:lnTo>
                    <a:pt x="3324" y="3653"/>
                  </a:lnTo>
                  <a:lnTo>
                    <a:pt x="3232" y="3722"/>
                  </a:lnTo>
                  <a:lnTo>
                    <a:pt x="3137" y="3786"/>
                  </a:lnTo>
                  <a:lnTo>
                    <a:pt x="3039" y="3845"/>
                  </a:lnTo>
                  <a:lnTo>
                    <a:pt x="2937" y="3897"/>
                  </a:lnTo>
                  <a:lnTo>
                    <a:pt x="2834" y="3943"/>
                  </a:lnTo>
                  <a:lnTo>
                    <a:pt x="2727" y="3984"/>
                  </a:lnTo>
                  <a:lnTo>
                    <a:pt x="2619" y="4019"/>
                  </a:lnTo>
                  <a:lnTo>
                    <a:pt x="2508" y="4047"/>
                  </a:lnTo>
                  <a:lnTo>
                    <a:pt x="2395" y="4069"/>
                  </a:lnTo>
                  <a:lnTo>
                    <a:pt x="2281" y="4086"/>
                  </a:lnTo>
                  <a:lnTo>
                    <a:pt x="2166" y="4094"/>
                  </a:lnTo>
                  <a:lnTo>
                    <a:pt x="2049" y="4098"/>
                  </a:lnTo>
                  <a:lnTo>
                    <a:pt x="1932" y="4094"/>
                  </a:lnTo>
                  <a:lnTo>
                    <a:pt x="1817" y="4086"/>
                  </a:lnTo>
                  <a:lnTo>
                    <a:pt x="1703" y="4069"/>
                  </a:lnTo>
                  <a:lnTo>
                    <a:pt x="1590" y="4047"/>
                  </a:lnTo>
                  <a:lnTo>
                    <a:pt x="1479" y="4019"/>
                  </a:lnTo>
                  <a:lnTo>
                    <a:pt x="1371" y="3984"/>
                  </a:lnTo>
                  <a:lnTo>
                    <a:pt x="1264" y="3943"/>
                  </a:lnTo>
                  <a:lnTo>
                    <a:pt x="1161" y="3897"/>
                  </a:lnTo>
                  <a:lnTo>
                    <a:pt x="1059" y="3845"/>
                  </a:lnTo>
                  <a:lnTo>
                    <a:pt x="961" y="3786"/>
                  </a:lnTo>
                  <a:lnTo>
                    <a:pt x="866" y="3722"/>
                  </a:lnTo>
                  <a:lnTo>
                    <a:pt x="774" y="3653"/>
                  </a:lnTo>
                  <a:lnTo>
                    <a:pt x="685" y="3578"/>
                  </a:lnTo>
                  <a:lnTo>
                    <a:pt x="600" y="3498"/>
                  </a:lnTo>
                  <a:lnTo>
                    <a:pt x="520" y="3413"/>
                  </a:lnTo>
                  <a:lnTo>
                    <a:pt x="445" y="3324"/>
                  </a:lnTo>
                  <a:lnTo>
                    <a:pt x="376" y="3232"/>
                  </a:lnTo>
                  <a:lnTo>
                    <a:pt x="312" y="3137"/>
                  </a:lnTo>
                  <a:lnTo>
                    <a:pt x="253" y="3039"/>
                  </a:lnTo>
                  <a:lnTo>
                    <a:pt x="201" y="2937"/>
                  </a:lnTo>
                  <a:lnTo>
                    <a:pt x="155" y="2834"/>
                  </a:lnTo>
                  <a:lnTo>
                    <a:pt x="114" y="2727"/>
                  </a:lnTo>
                  <a:lnTo>
                    <a:pt x="79" y="2619"/>
                  </a:lnTo>
                  <a:lnTo>
                    <a:pt x="51" y="2508"/>
                  </a:lnTo>
                  <a:lnTo>
                    <a:pt x="29" y="2395"/>
                  </a:lnTo>
                  <a:lnTo>
                    <a:pt x="12" y="2281"/>
                  </a:lnTo>
                  <a:lnTo>
                    <a:pt x="4" y="2166"/>
                  </a:lnTo>
                  <a:lnTo>
                    <a:pt x="0" y="2049"/>
                  </a:lnTo>
                  <a:lnTo>
                    <a:pt x="4" y="1932"/>
                  </a:lnTo>
                  <a:lnTo>
                    <a:pt x="12" y="1817"/>
                  </a:lnTo>
                  <a:lnTo>
                    <a:pt x="29" y="1703"/>
                  </a:lnTo>
                  <a:lnTo>
                    <a:pt x="51" y="1590"/>
                  </a:lnTo>
                  <a:lnTo>
                    <a:pt x="79" y="1479"/>
                  </a:lnTo>
                  <a:lnTo>
                    <a:pt x="114" y="1371"/>
                  </a:lnTo>
                  <a:lnTo>
                    <a:pt x="155" y="1264"/>
                  </a:lnTo>
                  <a:lnTo>
                    <a:pt x="201" y="1161"/>
                  </a:lnTo>
                  <a:lnTo>
                    <a:pt x="253" y="1059"/>
                  </a:lnTo>
                  <a:lnTo>
                    <a:pt x="312" y="961"/>
                  </a:lnTo>
                  <a:lnTo>
                    <a:pt x="376" y="866"/>
                  </a:lnTo>
                  <a:lnTo>
                    <a:pt x="445" y="774"/>
                  </a:lnTo>
                  <a:lnTo>
                    <a:pt x="520" y="685"/>
                  </a:lnTo>
                  <a:lnTo>
                    <a:pt x="600" y="600"/>
                  </a:lnTo>
                  <a:lnTo>
                    <a:pt x="685" y="520"/>
                  </a:lnTo>
                  <a:lnTo>
                    <a:pt x="774" y="445"/>
                  </a:lnTo>
                  <a:lnTo>
                    <a:pt x="866" y="376"/>
                  </a:lnTo>
                  <a:lnTo>
                    <a:pt x="961" y="312"/>
                  </a:lnTo>
                  <a:lnTo>
                    <a:pt x="1059" y="253"/>
                  </a:lnTo>
                  <a:lnTo>
                    <a:pt x="1161" y="201"/>
                  </a:lnTo>
                  <a:lnTo>
                    <a:pt x="1264" y="155"/>
                  </a:lnTo>
                  <a:lnTo>
                    <a:pt x="1371" y="114"/>
                  </a:lnTo>
                  <a:lnTo>
                    <a:pt x="1479" y="79"/>
                  </a:lnTo>
                  <a:lnTo>
                    <a:pt x="1590" y="51"/>
                  </a:lnTo>
                  <a:lnTo>
                    <a:pt x="1703" y="29"/>
                  </a:lnTo>
                  <a:lnTo>
                    <a:pt x="1817" y="12"/>
                  </a:lnTo>
                  <a:lnTo>
                    <a:pt x="1932" y="4"/>
                  </a:lnTo>
                  <a:lnTo>
                    <a:pt x="2049"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83"/>
              <a:endParaRPr lang="en-US" sz="1351">
                <a:solidFill>
                  <a:srgbClr val="000000"/>
                </a:solidFill>
                <a:latin typeface="Century Gothic"/>
                <a:ea typeface="MS PGothic" pitchFamily="34" charset="-128"/>
              </a:endParaRPr>
            </a:p>
          </p:txBody>
        </p:sp>
        <p:sp>
          <p:nvSpPr>
            <p:cNvPr id="27" name="Freeform 443">
              <a:extLst>
                <a:ext uri="{FF2B5EF4-FFF2-40B4-BE49-F238E27FC236}">
                  <a16:creationId xmlns:a16="http://schemas.microsoft.com/office/drawing/2014/main" id="{7E846408-AB14-A356-67E1-55C27D2CCEC3}"/>
                </a:ext>
              </a:extLst>
            </p:cNvPr>
            <p:cNvSpPr>
              <a:spLocks noEditPoints="1"/>
            </p:cNvSpPr>
            <p:nvPr/>
          </p:nvSpPr>
          <p:spPr bwMode="auto">
            <a:xfrm>
              <a:off x="5223" y="1755"/>
              <a:ext cx="2569" cy="1974"/>
            </a:xfrm>
            <a:custGeom>
              <a:avLst/>
              <a:gdLst>
                <a:gd name="T0" fmla="*/ 2245 w 2569"/>
                <a:gd name="T1" fmla="*/ 168 h 1974"/>
                <a:gd name="T2" fmla="*/ 2198 w 2569"/>
                <a:gd name="T3" fmla="*/ 198 h 1974"/>
                <a:gd name="T4" fmla="*/ 920 w 2569"/>
                <a:gd name="T5" fmla="*/ 1471 h 1974"/>
                <a:gd name="T6" fmla="*/ 880 w 2569"/>
                <a:gd name="T7" fmla="*/ 1481 h 1974"/>
                <a:gd name="T8" fmla="*/ 840 w 2569"/>
                <a:gd name="T9" fmla="*/ 1471 h 1974"/>
                <a:gd name="T10" fmla="*/ 371 w 2569"/>
                <a:gd name="T11" fmla="*/ 1005 h 1974"/>
                <a:gd name="T12" fmla="*/ 330 w 2569"/>
                <a:gd name="T13" fmla="*/ 979 h 1974"/>
                <a:gd name="T14" fmla="*/ 284 w 2569"/>
                <a:gd name="T15" fmla="*/ 971 h 1974"/>
                <a:gd name="T16" fmla="*/ 238 w 2569"/>
                <a:gd name="T17" fmla="*/ 979 h 1974"/>
                <a:gd name="T18" fmla="*/ 197 w 2569"/>
                <a:gd name="T19" fmla="*/ 1005 h 1974"/>
                <a:gd name="T20" fmla="*/ 169 w 2569"/>
                <a:gd name="T21" fmla="*/ 1053 h 1974"/>
                <a:gd name="T22" fmla="*/ 162 w 2569"/>
                <a:gd name="T23" fmla="*/ 1106 h 1974"/>
                <a:gd name="T24" fmla="*/ 180 w 2569"/>
                <a:gd name="T25" fmla="*/ 1157 h 1974"/>
                <a:gd name="T26" fmla="*/ 793 w 2569"/>
                <a:gd name="T27" fmla="*/ 1775 h 1974"/>
                <a:gd name="T28" fmla="*/ 833 w 2569"/>
                <a:gd name="T29" fmla="*/ 1801 h 1974"/>
                <a:gd name="T30" fmla="*/ 880 w 2569"/>
                <a:gd name="T31" fmla="*/ 1811 h 1974"/>
                <a:gd name="T32" fmla="*/ 927 w 2569"/>
                <a:gd name="T33" fmla="*/ 1801 h 1974"/>
                <a:gd name="T34" fmla="*/ 967 w 2569"/>
                <a:gd name="T35" fmla="*/ 1775 h 1974"/>
                <a:gd name="T36" fmla="*/ 2389 w 2569"/>
                <a:gd name="T37" fmla="*/ 349 h 1974"/>
                <a:gd name="T38" fmla="*/ 2406 w 2569"/>
                <a:gd name="T39" fmla="*/ 298 h 1974"/>
                <a:gd name="T40" fmla="*/ 2400 w 2569"/>
                <a:gd name="T41" fmla="*/ 244 h 1974"/>
                <a:gd name="T42" fmla="*/ 2370 w 2569"/>
                <a:gd name="T43" fmla="*/ 198 h 1974"/>
                <a:gd name="T44" fmla="*/ 2324 w 2569"/>
                <a:gd name="T45" fmla="*/ 168 h 1974"/>
                <a:gd name="T46" fmla="*/ 2271 w 2569"/>
                <a:gd name="T47" fmla="*/ 162 h 1974"/>
                <a:gd name="T48" fmla="*/ 2305 w 2569"/>
                <a:gd name="T49" fmla="*/ 0 h 1974"/>
                <a:gd name="T50" fmla="*/ 2383 w 2569"/>
                <a:gd name="T51" fmla="*/ 16 h 1974"/>
                <a:gd name="T52" fmla="*/ 2455 w 2569"/>
                <a:gd name="T53" fmla="*/ 54 h 1974"/>
                <a:gd name="T54" fmla="*/ 2514 w 2569"/>
                <a:gd name="T55" fmla="*/ 114 h 1974"/>
                <a:gd name="T56" fmla="*/ 2553 w 2569"/>
                <a:gd name="T57" fmla="*/ 186 h 1974"/>
                <a:gd name="T58" fmla="*/ 2569 w 2569"/>
                <a:gd name="T59" fmla="*/ 264 h 1974"/>
                <a:gd name="T60" fmla="*/ 2564 w 2569"/>
                <a:gd name="T61" fmla="*/ 344 h 1974"/>
                <a:gd name="T62" fmla="*/ 2535 w 2569"/>
                <a:gd name="T63" fmla="*/ 419 h 1974"/>
                <a:gd name="T64" fmla="*/ 2486 w 2569"/>
                <a:gd name="T65" fmla="*/ 486 h 1974"/>
                <a:gd name="T66" fmla="*/ 1054 w 2569"/>
                <a:gd name="T67" fmla="*/ 1916 h 1974"/>
                <a:gd name="T68" fmla="*/ 989 w 2569"/>
                <a:gd name="T69" fmla="*/ 1953 h 1974"/>
                <a:gd name="T70" fmla="*/ 917 w 2569"/>
                <a:gd name="T71" fmla="*/ 1972 h 1974"/>
                <a:gd name="T72" fmla="*/ 843 w 2569"/>
                <a:gd name="T73" fmla="*/ 1972 h 1974"/>
                <a:gd name="T74" fmla="*/ 771 w 2569"/>
                <a:gd name="T75" fmla="*/ 1953 h 1974"/>
                <a:gd name="T76" fmla="*/ 706 w 2569"/>
                <a:gd name="T77" fmla="*/ 1916 h 1974"/>
                <a:gd name="T78" fmla="*/ 82 w 2569"/>
                <a:gd name="T79" fmla="*/ 1295 h 1974"/>
                <a:gd name="T80" fmla="*/ 32 w 2569"/>
                <a:gd name="T81" fmla="*/ 1228 h 1974"/>
                <a:gd name="T82" fmla="*/ 5 w 2569"/>
                <a:gd name="T83" fmla="*/ 1152 h 1974"/>
                <a:gd name="T84" fmla="*/ 0 w 2569"/>
                <a:gd name="T85" fmla="*/ 1073 h 1974"/>
                <a:gd name="T86" fmla="*/ 16 w 2569"/>
                <a:gd name="T87" fmla="*/ 994 h 1974"/>
                <a:gd name="T88" fmla="*/ 54 w 2569"/>
                <a:gd name="T89" fmla="*/ 922 h 1974"/>
                <a:gd name="T90" fmla="*/ 114 w 2569"/>
                <a:gd name="T91" fmla="*/ 863 h 1974"/>
                <a:gd name="T92" fmla="*/ 186 w 2569"/>
                <a:gd name="T93" fmla="*/ 824 h 1974"/>
                <a:gd name="T94" fmla="*/ 264 w 2569"/>
                <a:gd name="T95" fmla="*/ 808 h 1974"/>
                <a:gd name="T96" fmla="*/ 344 w 2569"/>
                <a:gd name="T97" fmla="*/ 813 h 1974"/>
                <a:gd name="T98" fmla="*/ 419 w 2569"/>
                <a:gd name="T99" fmla="*/ 840 h 1974"/>
                <a:gd name="T100" fmla="*/ 486 w 2569"/>
                <a:gd name="T101" fmla="*/ 890 h 1974"/>
                <a:gd name="T102" fmla="*/ 2082 w 2569"/>
                <a:gd name="T103" fmla="*/ 83 h 1974"/>
                <a:gd name="T104" fmla="*/ 2149 w 2569"/>
                <a:gd name="T105" fmla="*/ 33 h 1974"/>
                <a:gd name="T106" fmla="*/ 2225 w 2569"/>
                <a:gd name="T107" fmla="*/ 5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69" h="1974">
                  <a:moveTo>
                    <a:pt x="2271" y="162"/>
                  </a:moveTo>
                  <a:lnTo>
                    <a:pt x="2245" y="168"/>
                  </a:lnTo>
                  <a:lnTo>
                    <a:pt x="2220" y="181"/>
                  </a:lnTo>
                  <a:lnTo>
                    <a:pt x="2198" y="198"/>
                  </a:lnTo>
                  <a:lnTo>
                    <a:pt x="939" y="1457"/>
                  </a:lnTo>
                  <a:lnTo>
                    <a:pt x="920" y="1471"/>
                  </a:lnTo>
                  <a:lnTo>
                    <a:pt x="901" y="1479"/>
                  </a:lnTo>
                  <a:lnTo>
                    <a:pt x="880" y="1481"/>
                  </a:lnTo>
                  <a:lnTo>
                    <a:pt x="859" y="1479"/>
                  </a:lnTo>
                  <a:lnTo>
                    <a:pt x="840" y="1471"/>
                  </a:lnTo>
                  <a:lnTo>
                    <a:pt x="823" y="1457"/>
                  </a:lnTo>
                  <a:lnTo>
                    <a:pt x="371" y="1005"/>
                  </a:lnTo>
                  <a:lnTo>
                    <a:pt x="351" y="991"/>
                  </a:lnTo>
                  <a:lnTo>
                    <a:pt x="330" y="979"/>
                  </a:lnTo>
                  <a:lnTo>
                    <a:pt x="308" y="972"/>
                  </a:lnTo>
                  <a:lnTo>
                    <a:pt x="284" y="971"/>
                  </a:lnTo>
                  <a:lnTo>
                    <a:pt x="260" y="972"/>
                  </a:lnTo>
                  <a:lnTo>
                    <a:pt x="238" y="979"/>
                  </a:lnTo>
                  <a:lnTo>
                    <a:pt x="217" y="991"/>
                  </a:lnTo>
                  <a:lnTo>
                    <a:pt x="197" y="1005"/>
                  </a:lnTo>
                  <a:lnTo>
                    <a:pt x="180" y="1028"/>
                  </a:lnTo>
                  <a:lnTo>
                    <a:pt x="169" y="1053"/>
                  </a:lnTo>
                  <a:lnTo>
                    <a:pt x="162" y="1079"/>
                  </a:lnTo>
                  <a:lnTo>
                    <a:pt x="162" y="1106"/>
                  </a:lnTo>
                  <a:lnTo>
                    <a:pt x="169" y="1132"/>
                  </a:lnTo>
                  <a:lnTo>
                    <a:pt x="180" y="1157"/>
                  </a:lnTo>
                  <a:lnTo>
                    <a:pt x="197" y="1179"/>
                  </a:lnTo>
                  <a:lnTo>
                    <a:pt x="793" y="1775"/>
                  </a:lnTo>
                  <a:lnTo>
                    <a:pt x="812" y="1790"/>
                  </a:lnTo>
                  <a:lnTo>
                    <a:pt x="833" y="1801"/>
                  </a:lnTo>
                  <a:lnTo>
                    <a:pt x="857" y="1809"/>
                  </a:lnTo>
                  <a:lnTo>
                    <a:pt x="880" y="1811"/>
                  </a:lnTo>
                  <a:lnTo>
                    <a:pt x="904" y="1809"/>
                  </a:lnTo>
                  <a:lnTo>
                    <a:pt x="927" y="1801"/>
                  </a:lnTo>
                  <a:lnTo>
                    <a:pt x="948" y="1790"/>
                  </a:lnTo>
                  <a:lnTo>
                    <a:pt x="967" y="1775"/>
                  </a:lnTo>
                  <a:lnTo>
                    <a:pt x="2370" y="371"/>
                  </a:lnTo>
                  <a:lnTo>
                    <a:pt x="2389" y="349"/>
                  </a:lnTo>
                  <a:lnTo>
                    <a:pt x="2400" y="324"/>
                  </a:lnTo>
                  <a:lnTo>
                    <a:pt x="2406" y="298"/>
                  </a:lnTo>
                  <a:lnTo>
                    <a:pt x="2406" y="272"/>
                  </a:lnTo>
                  <a:lnTo>
                    <a:pt x="2400" y="244"/>
                  </a:lnTo>
                  <a:lnTo>
                    <a:pt x="2389" y="219"/>
                  </a:lnTo>
                  <a:lnTo>
                    <a:pt x="2370" y="198"/>
                  </a:lnTo>
                  <a:lnTo>
                    <a:pt x="2349" y="181"/>
                  </a:lnTo>
                  <a:lnTo>
                    <a:pt x="2324" y="168"/>
                  </a:lnTo>
                  <a:lnTo>
                    <a:pt x="2297" y="162"/>
                  </a:lnTo>
                  <a:lnTo>
                    <a:pt x="2271" y="162"/>
                  </a:lnTo>
                  <a:close/>
                  <a:moveTo>
                    <a:pt x="2265" y="0"/>
                  </a:moveTo>
                  <a:lnTo>
                    <a:pt x="2305" y="0"/>
                  </a:lnTo>
                  <a:lnTo>
                    <a:pt x="2344" y="5"/>
                  </a:lnTo>
                  <a:lnTo>
                    <a:pt x="2383" y="16"/>
                  </a:lnTo>
                  <a:lnTo>
                    <a:pt x="2420" y="33"/>
                  </a:lnTo>
                  <a:lnTo>
                    <a:pt x="2455" y="54"/>
                  </a:lnTo>
                  <a:lnTo>
                    <a:pt x="2486" y="83"/>
                  </a:lnTo>
                  <a:lnTo>
                    <a:pt x="2514" y="114"/>
                  </a:lnTo>
                  <a:lnTo>
                    <a:pt x="2535" y="150"/>
                  </a:lnTo>
                  <a:lnTo>
                    <a:pt x="2553" y="186"/>
                  </a:lnTo>
                  <a:lnTo>
                    <a:pt x="2564" y="224"/>
                  </a:lnTo>
                  <a:lnTo>
                    <a:pt x="2569" y="264"/>
                  </a:lnTo>
                  <a:lnTo>
                    <a:pt x="2569" y="304"/>
                  </a:lnTo>
                  <a:lnTo>
                    <a:pt x="2564" y="344"/>
                  </a:lnTo>
                  <a:lnTo>
                    <a:pt x="2553" y="382"/>
                  </a:lnTo>
                  <a:lnTo>
                    <a:pt x="2535" y="419"/>
                  </a:lnTo>
                  <a:lnTo>
                    <a:pt x="2514" y="454"/>
                  </a:lnTo>
                  <a:lnTo>
                    <a:pt x="2486" y="486"/>
                  </a:lnTo>
                  <a:lnTo>
                    <a:pt x="1083" y="1891"/>
                  </a:lnTo>
                  <a:lnTo>
                    <a:pt x="1054" y="1916"/>
                  </a:lnTo>
                  <a:lnTo>
                    <a:pt x="1023" y="1937"/>
                  </a:lnTo>
                  <a:lnTo>
                    <a:pt x="989" y="1953"/>
                  </a:lnTo>
                  <a:lnTo>
                    <a:pt x="955" y="1964"/>
                  </a:lnTo>
                  <a:lnTo>
                    <a:pt x="917" y="1972"/>
                  </a:lnTo>
                  <a:lnTo>
                    <a:pt x="880" y="1974"/>
                  </a:lnTo>
                  <a:lnTo>
                    <a:pt x="843" y="1972"/>
                  </a:lnTo>
                  <a:lnTo>
                    <a:pt x="806" y="1964"/>
                  </a:lnTo>
                  <a:lnTo>
                    <a:pt x="771" y="1953"/>
                  </a:lnTo>
                  <a:lnTo>
                    <a:pt x="737" y="1937"/>
                  </a:lnTo>
                  <a:lnTo>
                    <a:pt x="706" y="1916"/>
                  </a:lnTo>
                  <a:lnTo>
                    <a:pt x="678" y="1891"/>
                  </a:lnTo>
                  <a:lnTo>
                    <a:pt x="82" y="1295"/>
                  </a:lnTo>
                  <a:lnTo>
                    <a:pt x="54" y="1263"/>
                  </a:lnTo>
                  <a:lnTo>
                    <a:pt x="32" y="1228"/>
                  </a:lnTo>
                  <a:lnTo>
                    <a:pt x="16" y="1190"/>
                  </a:lnTo>
                  <a:lnTo>
                    <a:pt x="5" y="1152"/>
                  </a:lnTo>
                  <a:lnTo>
                    <a:pt x="0" y="1112"/>
                  </a:lnTo>
                  <a:lnTo>
                    <a:pt x="0" y="1073"/>
                  </a:lnTo>
                  <a:lnTo>
                    <a:pt x="5" y="1033"/>
                  </a:lnTo>
                  <a:lnTo>
                    <a:pt x="16" y="994"/>
                  </a:lnTo>
                  <a:lnTo>
                    <a:pt x="32" y="957"/>
                  </a:lnTo>
                  <a:lnTo>
                    <a:pt x="54" y="922"/>
                  </a:lnTo>
                  <a:lnTo>
                    <a:pt x="82" y="890"/>
                  </a:lnTo>
                  <a:lnTo>
                    <a:pt x="114" y="863"/>
                  </a:lnTo>
                  <a:lnTo>
                    <a:pt x="149" y="840"/>
                  </a:lnTo>
                  <a:lnTo>
                    <a:pt x="186" y="824"/>
                  </a:lnTo>
                  <a:lnTo>
                    <a:pt x="224" y="813"/>
                  </a:lnTo>
                  <a:lnTo>
                    <a:pt x="264" y="808"/>
                  </a:lnTo>
                  <a:lnTo>
                    <a:pt x="304" y="808"/>
                  </a:lnTo>
                  <a:lnTo>
                    <a:pt x="344" y="813"/>
                  </a:lnTo>
                  <a:lnTo>
                    <a:pt x="382" y="824"/>
                  </a:lnTo>
                  <a:lnTo>
                    <a:pt x="419" y="840"/>
                  </a:lnTo>
                  <a:lnTo>
                    <a:pt x="454" y="863"/>
                  </a:lnTo>
                  <a:lnTo>
                    <a:pt x="486" y="890"/>
                  </a:lnTo>
                  <a:lnTo>
                    <a:pt x="880" y="1285"/>
                  </a:lnTo>
                  <a:lnTo>
                    <a:pt x="2082" y="83"/>
                  </a:lnTo>
                  <a:lnTo>
                    <a:pt x="2115" y="54"/>
                  </a:lnTo>
                  <a:lnTo>
                    <a:pt x="2149" y="33"/>
                  </a:lnTo>
                  <a:lnTo>
                    <a:pt x="2187" y="16"/>
                  </a:lnTo>
                  <a:lnTo>
                    <a:pt x="2225" y="5"/>
                  </a:lnTo>
                  <a:lnTo>
                    <a:pt x="2265"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83"/>
              <a:endParaRPr lang="en-US" sz="1351">
                <a:solidFill>
                  <a:srgbClr val="000000"/>
                </a:solidFill>
                <a:latin typeface="Century Gothic"/>
                <a:ea typeface="MS PGothic" pitchFamily="34" charset="-128"/>
              </a:endParaRPr>
            </a:p>
          </p:txBody>
        </p:sp>
        <p:sp>
          <p:nvSpPr>
            <p:cNvPr id="28" name="Freeform 444">
              <a:extLst>
                <a:ext uri="{FF2B5EF4-FFF2-40B4-BE49-F238E27FC236}">
                  <a16:creationId xmlns:a16="http://schemas.microsoft.com/office/drawing/2014/main" id="{A95A6E95-2648-D1D1-3514-FDFC98196B33}"/>
                </a:ext>
              </a:extLst>
            </p:cNvPr>
            <p:cNvSpPr>
              <a:spLocks/>
            </p:cNvSpPr>
            <p:nvPr/>
          </p:nvSpPr>
          <p:spPr bwMode="auto">
            <a:xfrm>
              <a:off x="6462" y="3052"/>
              <a:ext cx="1793" cy="1428"/>
            </a:xfrm>
            <a:custGeom>
              <a:avLst/>
              <a:gdLst>
                <a:gd name="T0" fmla="*/ 1732 w 1793"/>
                <a:gd name="T1" fmla="*/ 3 h 1428"/>
                <a:gd name="T2" fmla="*/ 1770 w 1793"/>
                <a:gd name="T3" fmla="*/ 23 h 1428"/>
                <a:gd name="T4" fmla="*/ 1791 w 1793"/>
                <a:gd name="T5" fmla="*/ 59 h 1428"/>
                <a:gd name="T6" fmla="*/ 1791 w 1793"/>
                <a:gd name="T7" fmla="*/ 101 h 1428"/>
                <a:gd name="T8" fmla="*/ 1725 w 1793"/>
                <a:gd name="T9" fmla="*/ 308 h 1428"/>
                <a:gd name="T10" fmla="*/ 1634 w 1793"/>
                <a:gd name="T11" fmla="*/ 502 h 1428"/>
                <a:gd name="T12" fmla="*/ 1524 w 1793"/>
                <a:gd name="T13" fmla="*/ 682 h 1428"/>
                <a:gd name="T14" fmla="*/ 1393 w 1793"/>
                <a:gd name="T15" fmla="*/ 845 h 1428"/>
                <a:gd name="T16" fmla="*/ 1244 w 1793"/>
                <a:gd name="T17" fmla="*/ 991 h 1428"/>
                <a:gd name="T18" fmla="*/ 1080 w 1793"/>
                <a:gd name="T19" fmla="*/ 1119 h 1428"/>
                <a:gd name="T20" fmla="*/ 902 w 1793"/>
                <a:gd name="T21" fmla="*/ 1227 h 1428"/>
                <a:gd name="T22" fmla="*/ 712 w 1793"/>
                <a:gd name="T23" fmla="*/ 1313 h 1428"/>
                <a:gd name="T24" fmla="*/ 509 w 1793"/>
                <a:gd name="T25" fmla="*/ 1376 h 1428"/>
                <a:gd name="T26" fmla="*/ 299 w 1793"/>
                <a:gd name="T27" fmla="*/ 1415 h 1428"/>
                <a:gd name="T28" fmla="*/ 82 w 1793"/>
                <a:gd name="T29" fmla="*/ 1428 h 1428"/>
                <a:gd name="T30" fmla="*/ 41 w 1793"/>
                <a:gd name="T31" fmla="*/ 1417 h 1428"/>
                <a:gd name="T32" fmla="*/ 11 w 1793"/>
                <a:gd name="T33" fmla="*/ 1387 h 1428"/>
                <a:gd name="T34" fmla="*/ 0 w 1793"/>
                <a:gd name="T35" fmla="*/ 1346 h 1428"/>
                <a:gd name="T36" fmla="*/ 11 w 1793"/>
                <a:gd name="T37" fmla="*/ 1305 h 1428"/>
                <a:gd name="T38" fmla="*/ 41 w 1793"/>
                <a:gd name="T39" fmla="*/ 1276 h 1428"/>
                <a:gd name="T40" fmla="*/ 82 w 1793"/>
                <a:gd name="T41" fmla="*/ 1264 h 1428"/>
                <a:gd name="T42" fmla="*/ 288 w 1793"/>
                <a:gd name="T43" fmla="*/ 1252 h 1428"/>
                <a:gd name="T44" fmla="*/ 488 w 1793"/>
                <a:gd name="T45" fmla="*/ 1214 h 1428"/>
                <a:gd name="T46" fmla="*/ 678 w 1793"/>
                <a:gd name="T47" fmla="*/ 1150 h 1428"/>
                <a:gd name="T48" fmla="*/ 858 w 1793"/>
                <a:gd name="T49" fmla="*/ 1065 h 1428"/>
                <a:gd name="T50" fmla="*/ 1025 w 1793"/>
                <a:gd name="T51" fmla="*/ 959 h 1428"/>
                <a:gd name="T52" fmla="*/ 1177 w 1793"/>
                <a:gd name="T53" fmla="*/ 832 h 1428"/>
                <a:gd name="T54" fmla="*/ 1313 w 1793"/>
                <a:gd name="T55" fmla="*/ 688 h 1428"/>
                <a:gd name="T56" fmla="*/ 1431 w 1793"/>
                <a:gd name="T57" fmla="*/ 527 h 1428"/>
                <a:gd name="T58" fmla="*/ 1529 w 1793"/>
                <a:gd name="T59" fmla="*/ 350 h 1428"/>
                <a:gd name="T60" fmla="*/ 1603 w 1793"/>
                <a:gd name="T61" fmla="*/ 160 h 1428"/>
                <a:gd name="T62" fmla="*/ 1640 w 1793"/>
                <a:gd name="T63" fmla="*/ 41 h 1428"/>
                <a:gd name="T64" fmla="*/ 1670 w 1793"/>
                <a:gd name="T65" fmla="*/ 11 h 1428"/>
                <a:gd name="T66" fmla="*/ 1710 w 1793"/>
                <a:gd name="T67" fmla="*/ 0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93" h="1428">
                  <a:moveTo>
                    <a:pt x="1710" y="0"/>
                  </a:moveTo>
                  <a:lnTo>
                    <a:pt x="1732" y="3"/>
                  </a:lnTo>
                  <a:lnTo>
                    <a:pt x="1752" y="10"/>
                  </a:lnTo>
                  <a:lnTo>
                    <a:pt x="1770" y="23"/>
                  </a:lnTo>
                  <a:lnTo>
                    <a:pt x="1782" y="40"/>
                  </a:lnTo>
                  <a:lnTo>
                    <a:pt x="1791" y="59"/>
                  </a:lnTo>
                  <a:lnTo>
                    <a:pt x="1793" y="80"/>
                  </a:lnTo>
                  <a:lnTo>
                    <a:pt x="1791" y="101"/>
                  </a:lnTo>
                  <a:lnTo>
                    <a:pt x="1761" y="206"/>
                  </a:lnTo>
                  <a:lnTo>
                    <a:pt x="1725" y="308"/>
                  </a:lnTo>
                  <a:lnTo>
                    <a:pt x="1683" y="408"/>
                  </a:lnTo>
                  <a:lnTo>
                    <a:pt x="1634" y="502"/>
                  </a:lnTo>
                  <a:lnTo>
                    <a:pt x="1582" y="594"/>
                  </a:lnTo>
                  <a:lnTo>
                    <a:pt x="1524" y="682"/>
                  </a:lnTo>
                  <a:lnTo>
                    <a:pt x="1460" y="765"/>
                  </a:lnTo>
                  <a:lnTo>
                    <a:pt x="1393" y="845"/>
                  </a:lnTo>
                  <a:lnTo>
                    <a:pt x="1321" y="920"/>
                  </a:lnTo>
                  <a:lnTo>
                    <a:pt x="1244" y="991"/>
                  </a:lnTo>
                  <a:lnTo>
                    <a:pt x="1165" y="1058"/>
                  </a:lnTo>
                  <a:lnTo>
                    <a:pt x="1080" y="1119"/>
                  </a:lnTo>
                  <a:lnTo>
                    <a:pt x="992" y="1175"/>
                  </a:lnTo>
                  <a:lnTo>
                    <a:pt x="902" y="1227"/>
                  </a:lnTo>
                  <a:lnTo>
                    <a:pt x="808" y="1273"/>
                  </a:lnTo>
                  <a:lnTo>
                    <a:pt x="712" y="1313"/>
                  </a:lnTo>
                  <a:lnTo>
                    <a:pt x="611" y="1348"/>
                  </a:lnTo>
                  <a:lnTo>
                    <a:pt x="509" y="1376"/>
                  </a:lnTo>
                  <a:lnTo>
                    <a:pt x="405" y="1399"/>
                  </a:lnTo>
                  <a:lnTo>
                    <a:pt x="299" y="1415"/>
                  </a:lnTo>
                  <a:lnTo>
                    <a:pt x="191" y="1425"/>
                  </a:lnTo>
                  <a:lnTo>
                    <a:pt x="82" y="1428"/>
                  </a:lnTo>
                  <a:lnTo>
                    <a:pt x="61" y="1426"/>
                  </a:lnTo>
                  <a:lnTo>
                    <a:pt x="41" y="1417"/>
                  </a:lnTo>
                  <a:lnTo>
                    <a:pt x="25" y="1405"/>
                  </a:lnTo>
                  <a:lnTo>
                    <a:pt x="11" y="1387"/>
                  </a:lnTo>
                  <a:lnTo>
                    <a:pt x="4" y="1369"/>
                  </a:lnTo>
                  <a:lnTo>
                    <a:pt x="0" y="1346"/>
                  </a:lnTo>
                  <a:lnTo>
                    <a:pt x="4" y="1325"/>
                  </a:lnTo>
                  <a:lnTo>
                    <a:pt x="11" y="1305"/>
                  </a:lnTo>
                  <a:lnTo>
                    <a:pt x="25" y="1289"/>
                  </a:lnTo>
                  <a:lnTo>
                    <a:pt x="41" y="1276"/>
                  </a:lnTo>
                  <a:lnTo>
                    <a:pt x="61" y="1268"/>
                  </a:lnTo>
                  <a:lnTo>
                    <a:pt x="82" y="1264"/>
                  </a:lnTo>
                  <a:lnTo>
                    <a:pt x="186" y="1262"/>
                  </a:lnTo>
                  <a:lnTo>
                    <a:pt x="288" y="1252"/>
                  </a:lnTo>
                  <a:lnTo>
                    <a:pt x="389" y="1236"/>
                  </a:lnTo>
                  <a:lnTo>
                    <a:pt x="488" y="1214"/>
                  </a:lnTo>
                  <a:lnTo>
                    <a:pt x="584" y="1185"/>
                  </a:lnTo>
                  <a:lnTo>
                    <a:pt x="678" y="1150"/>
                  </a:lnTo>
                  <a:lnTo>
                    <a:pt x="770" y="1110"/>
                  </a:lnTo>
                  <a:lnTo>
                    <a:pt x="858" y="1065"/>
                  </a:lnTo>
                  <a:lnTo>
                    <a:pt x="943" y="1015"/>
                  </a:lnTo>
                  <a:lnTo>
                    <a:pt x="1025" y="959"/>
                  </a:lnTo>
                  <a:lnTo>
                    <a:pt x="1103" y="898"/>
                  </a:lnTo>
                  <a:lnTo>
                    <a:pt x="1177" y="832"/>
                  </a:lnTo>
                  <a:lnTo>
                    <a:pt x="1247" y="763"/>
                  </a:lnTo>
                  <a:lnTo>
                    <a:pt x="1313" y="688"/>
                  </a:lnTo>
                  <a:lnTo>
                    <a:pt x="1375" y="610"/>
                  </a:lnTo>
                  <a:lnTo>
                    <a:pt x="1431" y="527"/>
                  </a:lnTo>
                  <a:lnTo>
                    <a:pt x="1483" y="441"/>
                  </a:lnTo>
                  <a:lnTo>
                    <a:pt x="1529" y="350"/>
                  </a:lnTo>
                  <a:lnTo>
                    <a:pt x="1568" y="257"/>
                  </a:lnTo>
                  <a:lnTo>
                    <a:pt x="1603" y="160"/>
                  </a:lnTo>
                  <a:lnTo>
                    <a:pt x="1633" y="61"/>
                  </a:lnTo>
                  <a:lnTo>
                    <a:pt x="1640" y="41"/>
                  </a:lnTo>
                  <a:lnTo>
                    <a:pt x="1654" y="24"/>
                  </a:lnTo>
                  <a:lnTo>
                    <a:pt x="1670" y="11"/>
                  </a:lnTo>
                  <a:lnTo>
                    <a:pt x="1689" y="3"/>
                  </a:lnTo>
                  <a:lnTo>
                    <a:pt x="1710"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83"/>
              <a:endParaRPr lang="en-US" sz="1351">
                <a:solidFill>
                  <a:srgbClr val="000000"/>
                </a:solidFill>
                <a:latin typeface="Century Gothic"/>
                <a:ea typeface="MS PGothic" pitchFamily="34" charset="-128"/>
              </a:endParaRPr>
            </a:p>
          </p:txBody>
        </p:sp>
        <p:sp>
          <p:nvSpPr>
            <p:cNvPr id="29" name="Freeform 445">
              <a:extLst>
                <a:ext uri="{FF2B5EF4-FFF2-40B4-BE49-F238E27FC236}">
                  <a16:creationId xmlns:a16="http://schemas.microsoft.com/office/drawing/2014/main" id="{1CD6FE1F-EA92-EBCD-CECB-C4E61BF4FFEB}"/>
                </a:ext>
              </a:extLst>
            </p:cNvPr>
            <p:cNvSpPr>
              <a:spLocks/>
            </p:cNvSpPr>
            <p:nvPr/>
          </p:nvSpPr>
          <p:spPr bwMode="auto">
            <a:xfrm>
              <a:off x="8142" y="2635"/>
              <a:ext cx="165" cy="237"/>
            </a:xfrm>
            <a:custGeom>
              <a:avLst/>
              <a:gdLst>
                <a:gd name="T0" fmla="*/ 83 w 165"/>
                <a:gd name="T1" fmla="*/ 0 h 237"/>
                <a:gd name="T2" fmla="*/ 106 w 165"/>
                <a:gd name="T3" fmla="*/ 4 h 237"/>
                <a:gd name="T4" fmla="*/ 124 w 165"/>
                <a:gd name="T5" fmla="*/ 11 h 237"/>
                <a:gd name="T6" fmla="*/ 142 w 165"/>
                <a:gd name="T7" fmla="*/ 25 h 237"/>
                <a:gd name="T8" fmla="*/ 154 w 165"/>
                <a:gd name="T9" fmla="*/ 41 h 237"/>
                <a:gd name="T10" fmla="*/ 163 w 165"/>
                <a:gd name="T11" fmla="*/ 61 h 237"/>
                <a:gd name="T12" fmla="*/ 165 w 165"/>
                <a:gd name="T13" fmla="*/ 82 h 237"/>
                <a:gd name="T14" fmla="*/ 164 w 165"/>
                <a:gd name="T15" fmla="*/ 159 h 237"/>
                <a:gd name="T16" fmla="*/ 160 w 165"/>
                <a:gd name="T17" fmla="*/ 180 h 237"/>
                <a:gd name="T18" fmla="*/ 152 w 165"/>
                <a:gd name="T19" fmla="*/ 199 h 237"/>
                <a:gd name="T20" fmla="*/ 138 w 165"/>
                <a:gd name="T21" fmla="*/ 215 h 237"/>
                <a:gd name="T22" fmla="*/ 122 w 165"/>
                <a:gd name="T23" fmla="*/ 226 h 237"/>
                <a:gd name="T24" fmla="*/ 103 w 165"/>
                <a:gd name="T25" fmla="*/ 235 h 237"/>
                <a:gd name="T26" fmla="*/ 82 w 165"/>
                <a:gd name="T27" fmla="*/ 237 h 237"/>
                <a:gd name="T28" fmla="*/ 78 w 165"/>
                <a:gd name="T29" fmla="*/ 237 h 237"/>
                <a:gd name="T30" fmla="*/ 57 w 165"/>
                <a:gd name="T31" fmla="*/ 234 h 237"/>
                <a:gd name="T32" fmla="*/ 37 w 165"/>
                <a:gd name="T33" fmla="*/ 224 h 237"/>
                <a:gd name="T34" fmla="*/ 21 w 165"/>
                <a:gd name="T35" fmla="*/ 211 h 237"/>
                <a:gd name="T36" fmla="*/ 10 w 165"/>
                <a:gd name="T37" fmla="*/ 194 h 237"/>
                <a:gd name="T38" fmla="*/ 3 w 165"/>
                <a:gd name="T39" fmla="*/ 174 h 237"/>
                <a:gd name="T40" fmla="*/ 0 w 165"/>
                <a:gd name="T41" fmla="*/ 152 h 237"/>
                <a:gd name="T42" fmla="*/ 1 w 165"/>
                <a:gd name="T43" fmla="*/ 82 h 237"/>
                <a:gd name="T44" fmla="*/ 5 w 165"/>
                <a:gd name="T45" fmla="*/ 61 h 237"/>
                <a:gd name="T46" fmla="*/ 13 w 165"/>
                <a:gd name="T47" fmla="*/ 41 h 237"/>
                <a:gd name="T48" fmla="*/ 26 w 165"/>
                <a:gd name="T49" fmla="*/ 25 h 237"/>
                <a:gd name="T50" fmla="*/ 42 w 165"/>
                <a:gd name="T51" fmla="*/ 11 h 237"/>
                <a:gd name="T52" fmla="*/ 62 w 165"/>
                <a:gd name="T53" fmla="*/ 4 h 237"/>
                <a:gd name="T54" fmla="*/ 83 w 165"/>
                <a:gd name="T5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5" h="237">
                  <a:moveTo>
                    <a:pt x="83" y="0"/>
                  </a:moveTo>
                  <a:lnTo>
                    <a:pt x="106" y="4"/>
                  </a:lnTo>
                  <a:lnTo>
                    <a:pt x="124" y="11"/>
                  </a:lnTo>
                  <a:lnTo>
                    <a:pt x="142" y="25"/>
                  </a:lnTo>
                  <a:lnTo>
                    <a:pt x="154" y="41"/>
                  </a:lnTo>
                  <a:lnTo>
                    <a:pt x="163" y="61"/>
                  </a:lnTo>
                  <a:lnTo>
                    <a:pt x="165" y="82"/>
                  </a:lnTo>
                  <a:lnTo>
                    <a:pt x="164" y="159"/>
                  </a:lnTo>
                  <a:lnTo>
                    <a:pt x="160" y="180"/>
                  </a:lnTo>
                  <a:lnTo>
                    <a:pt x="152" y="199"/>
                  </a:lnTo>
                  <a:lnTo>
                    <a:pt x="138" y="215"/>
                  </a:lnTo>
                  <a:lnTo>
                    <a:pt x="122" y="226"/>
                  </a:lnTo>
                  <a:lnTo>
                    <a:pt x="103" y="235"/>
                  </a:lnTo>
                  <a:lnTo>
                    <a:pt x="82" y="237"/>
                  </a:lnTo>
                  <a:lnTo>
                    <a:pt x="78" y="237"/>
                  </a:lnTo>
                  <a:lnTo>
                    <a:pt x="57" y="234"/>
                  </a:lnTo>
                  <a:lnTo>
                    <a:pt x="37" y="224"/>
                  </a:lnTo>
                  <a:lnTo>
                    <a:pt x="21" y="211"/>
                  </a:lnTo>
                  <a:lnTo>
                    <a:pt x="10" y="194"/>
                  </a:lnTo>
                  <a:lnTo>
                    <a:pt x="3" y="174"/>
                  </a:lnTo>
                  <a:lnTo>
                    <a:pt x="0" y="152"/>
                  </a:lnTo>
                  <a:lnTo>
                    <a:pt x="1" y="82"/>
                  </a:lnTo>
                  <a:lnTo>
                    <a:pt x="5" y="61"/>
                  </a:lnTo>
                  <a:lnTo>
                    <a:pt x="13" y="41"/>
                  </a:lnTo>
                  <a:lnTo>
                    <a:pt x="26" y="25"/>
                  </a:lnTo>
                  <a:lnTo>
                    <a:pt x="42" y="11"/>
                  </a:lnTo>
                  <a:lnTo>
                    <a:pt x="62" y="4"/>
                  </a:lnTo>
                  <a:lnTo>
                    <a:pt x="83"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83"/>
              <a:endParaRPr lang="en-US" sz="1351">
                <a:solidFill>
                  <a:srgbClr val="000000"/>
                </a:solidFill>
                <a:latin typeface="Century Gothic"/>
                <a:ea typeface="MS PGothic" pitchFamily="34" charset="-128"/>
              </a:endParaRPr>
            </a:p>
          </p:txBody>
        </p:sp>
      </p:grpSp>
      <p:grpSp>
        <p:nvGrpSpPr>
          <p:cNvPr id="30" name="Group 440">
            <a:extLst>
              <a:ext uri="{FF2B5EF4-FFF2-40B4-BE49-F238E27FC236}">
                <a16:creationId xmlns:a16="http://schemas.microsoft.com/office/drawing/2014/main" id="{56DA5A61-5F4B-ABF7-9A9D-E28F2E45728F}"/>
              </a:ext>
            </a:extLst>
          </p:cNvPr>
          <p:cNvGrpSpPr>
            <a:grpSpLocks noChangeAspect="1"/>
          </p:cNvGrpSpPr>
          <p:nvPr/>
        </p:nvGrpSpPr>
        <p:grpSpPr bwMode="auto">
          <a:xfrm>
            <a:off x="1038771" y="4972974"/>
            <a:ext cx="257724" cy="257724"/>
            <a:chOff x="4495" y="668"/>
            <a:chExt cx="4098" cy="4098"/>
          </a:xfrm>
          <a:solidFill>
            <a:srgbClr val="FFC000"/>
          </a:solidFill>
        </p:grpSpPr>
        <p:sp>
          <p:nvSpPr>
            <p:cNvPr id="31" name="Freeform 442">
              <a:extLst>
                <a:ext uri="{FF2B5EF4-FFF2-40B4-BE49-F238E27FC236}">
                  <a16:creationId xmlns:a16="http://schemas.microsoft.com/office/drawing/2014/main" id="{37945DB2-116F-ACB7-C5F3-3A896C6D1DE1}"/>
                </a:ext>
              </a:extLst>
            </p:cNvPr>
            <p:cNvSpPr>
              <a:spLocks noEditPoints="1"/>
            </p:cNvSpPr>
            <p:nvPr/>
          </p:nvSpPr>
          <p:spPr bwMode="auto">
            <a:xfrm>
              <a:off x="4495" y="668"/>
              <a:ext cx="4098" cy="4098"/>
            </a:xfrm>
            <a:custGeom>
              <a:avLst/>
              <a:gdLst>
                <a:gd name="T0" fmla="*/ 1698 w 4098"/>
                <a:gd name="T1" fmla="*/ 196 h 4098"/>
                <a:gd name="T2" fmla="*/ 1264 w 4098"/>
                <a:gd name="T3" fmla="*/ 334 h 4098"/>
                <a:gd name="T4" fmla="*/ 883 w 4098"/>
                <a:gd name="T5" fmla="*/ 569 h 4098"/>
                <a:gd name="T6" fmla="*/ 569 w 4098"/>
                <a:gd name="T7" fmla="*/ 883 h 4098"/>
                <a:gd name="T8" fmla="*/ 334 w 4098"/>
                <a:gd name="T9" fmla="*/ 1264 h 4098"/>
                <a:gd name="T10" fmla="*/ 196 w 4098"/>
                <a:gd name="T11" fmla="*/ 1698 h 4098"/>
                <a:gd name="T12" fmla="*/ 166 w 4098"/>
                <a:gd name="T13" fmla="*/ 2168 h 4098"/>
                <a:gd name="T14" fmla="*/ 252 w 4098"/>
                <a:gd name="T15" fmla="*/ 2623 h 4098"/>
                <a:gd name="T16" fmla="*/ 441 w 4098"/>
                <a:gd name="T17" fmla="*/ 3033 h 4098"/>
                <a:gd name="T18" fmla="*/ 717 w 4098"/>
                <a:gd name="T19" fmla="*/ 3381 h 4098"/>
                <a:gd name="T20" fmla="*/ 1065 w 4098"/>
                <a:gd name="T21" fmla="*/ 3657 h 4098"/>
                <a:gd name="T22" fmla="*/ 1475 w 4098"/>
                <a:gd name="T23" fmla="*/ 3846 h 4098"/>
                <a:gd name="T24" fmla="*/ 1930 w 4098"/>
                <a:gd name="T25" fmla="*/ 3932 h 4098"/>
                <a:gd name="T26" fmla="*/ 2400 w 4098"/>
                <a:gd name="T27" fmla="*/ 3902 h 4098"/>
                <a:gd name="T28" fmla="*/ 2834 w 4098"/>
                <a:gd name="T29" fmla="*/ 3764 h 4098"/>
                <a:gd name="T30" fmla="*/ 3215 w 4098"/>
                <a:gd name="T31" fmla="*/ 3529 h 4098"/>
                <a:gd name="T32" fmla="*/ 3529 w 4098"/>
                <a:gd name="T33" fmla="*/ 3215 h 4098"/>
                <a:gd name="T34" fmla="*/ 3764 w 4098"/>
                <a:gd name="T35" fmla="*/ 2834 h 4098"/>
                <a:gd name="T36" fmla="*/ 3902 w 4098"/>
                <a:gd name="T37" fmla="*/ 2400 h 4098"/>
                <a:gd name="T38" fmla="*/ 3932 w 4098"/>
                <a:gd name="T39" fmla="*/ 1930 h 4098"/>
                <a:gd name="T40" fmla="*/ 3846 w 4098"/>
                <a:gd name="T41" fmla="*/ 1475 h 4098"/>
                <a:gd name="T42" fmla="*/ 3657 w 4098"/>
                <a:gd name="T43" fmla="*/ 1065 h 4098"/>
                <a:gd name="T44" fmla="*/ 3381 w 4098"/>
                <a:gd name="T45" fmla="*/ 717 h 4098"/>
                <a:gd name="T46" fmla="*/ 3033 w 4098"/>
                <a:gd name="T47" fmla="*/ 441 h 4098"/>
                <a:gd name="T48" fmla="*/ 2623 w 4098"/>
                <a:gd name="T49" fmla="*/ 252 h 4098"/>
                <a:gd name="T50" fmla="*/ 2168 w 4098"/>
                <a:gd name="T51" fmla="*/ 166 h 4098"/>
                <a:gd name="T52" fmla="*/ 2281 w 4098"/>
                <a:gd name="T53" fmla="*/ 12 h 4098"/>
                <a:gd name="T54" fmla="*/ 2727 w 4098"/>
                <a:gd name="T55" fmla="*/ 114 h 4098"/>
                <a:gd name="T56" fmla="*/ 3137 w 4098"/>
                <a:gd name="T57" fmla="*/ 312 h 4098"/>
                <a:gd name="T58" fmla="*/ 3498 w 4098"/>
                <a:gd name="T59" fmla="*/ 600 h 4098"/>
                <a:gd name="T60" fmla="*/ 3786 w 4098"/>
                <a:gd name="T61" fmla="*/ 961 h 4098"/>
                <a:gd name="T62" fmla="*/ 3984 w 4098"/>
                <a:gd name="T63" fmla="*/ 1371 h 4098"/>
                <a:gd name="T64" fmla="*/ 4086 w 4098"/>
                <a:gd name="T65" fmla="*/ 1817 h 4098"/>
                <a:gd name="T66" fmla="*/ 4086 w 4098"/>
                <a:gd name="T67" fmla="*/ 2281 h 4098"/>
                <a:gd name="T68" fmla="*/ 3984 w 4098"/>
                <a:gd name="T69" fmla="*/ 2727 h 4098"/>
                <a:gd name="T70" fmla="*/ 3786 w 4098"/>
                <a:gd name="T71" fmla="*/ 3137 h 4098"/>
                <a:gd name="T72" fmla="*/ 3498 w 4098"/>
                <a:gd name="T73" fmla="*/ 3498 h 4098"/>
                <a:gd name="T74" fmla="*/ 3137 w 4098"/>
                <a:gd name="T75" fmla="*/ 3786 h 4098"/>
                <a:gd name="T76" fmla="*/ 2727 w 4098"/>
                <a:gd name="T77" fmla="*/ 3984 h 4098"/>
                <a:gd name="T78" fmla="*/ 2281 w 4098"/>
                <a:gd name="T79" fmla="*/ 4086 h 4098"/>
                <a:gd name="T80" fmla="*/ 1817 w 4098"/>
                <a:gd name="T81" fmla="*/ 4086 h 4098"/>
                <a:gd name="T82" fmla="*/ 1371 w 4098"/>
                <a:gd name="T83" fmla="*/ 3984 h 4098"/>
                <a:gd name="T84" fmla="*/ 961 w 4098"/>
                <a:gd name="T85" fmla="*/ 3786 h 4098"/>
                <a:gd name="T86" fmla="*/ 600 w 4098"/>
                <a:gd name="T87" fmla="*/ 3498 h 4098"/>
                <a:gd name="T88" fmla="*/ 312 w 4098"/>
                <a:gd name="T89" fmla="*/ 3137 h 4098"/>
                <a:gd name="T90" fmla="*/ 114 w 4098"/>
                <a:gd name="T91" fmla="*/ 2727 h 4098"/>
                <a:gd name="T92" fmla="*/ 12 w 4098"/>
                <a:gd name="T93" fmla="*/ 2281 h 4098"/>
                <a:gd name="T94" fmla="*/ 12 w 4098"/>
                <a:gd name="T95" fmla="*/ 1817 h 4098"/>
                <a:gd name="T96" fmla="*/ 114 w 4098"/>
                <a:gd name="T97" fmla="*/ 1371 h 4098"/>
                <a:gd name="T98" fmla="*/ 312 w 4098"/>
                <a:gd name="T99" fmla="*/ 961 h 4098"/>
                <a:gd name="T100" fmla="*/ 600 w 4098"/>
                <a:gd name="T101" fmla="*/ 600 h 4098"/>
                <a:gd name="T102" fmla="*/ 961 w 4098"/>
                <a:gd name="T103" fmla="*/ 312 h 4098"/>
                <a:gd name="T104" fmla="*/ 1371 w 4098"/>
                <a:gd name="T105" fmla="*/ 114 h 4098"/>
                <a:gd name="T106" fmla="*/ 1817 w 4098"/>
                <a:gd name="T107" fmla="*/ 12 h 4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98" h="4098">
                  <a:moveTo>
                    <a:pt x="2049" y="163"/>
                  </a:moveTo>
                  <a:lnTo>
                    <a:pt x="1930" y="166"/>
                  </a:lnTo>
                  <a:lnTo>
                    <a:pt x="1813" y="178"/>
                  </a:lnTo>
                  <a:lnTo>
                    <a:pt x="1698" y="196"/>
                  </a:lnTo>
                  <a:lnTo>
                    <a:pt x="1586" y="221"/>
                  </a:lnTo>
                  <a:lnTo>
                    <a:pt x="1475" y="252"/>
                  </a:lnTo>
                  <a:lnTo>
                    <a:pt x="1368" y="291"/>
                  </a:lnTo>
                  <a:lnTo>
                    <a:pt x="1264" y="334"/>
                  </a:lnTo>
                  <a:lnTo>
                    <a:pt x="1164" y="385"/>
                  </a:lnTo>
                  <a:lnTo>
                    <a:pt x="1065" y="441"/>
                  </a:lnTo>
                  <a:lnTo>
                    <a:pt x="972" y="502"/>
                  </a:lnTo>
                  <a:lnTo>
                    <a:pt x="883" y="569"/>
                  </a:lnTo>
                  <a:lnTo>
                    <a:pt x="797" y="640"/>
                  </a:lnTo>
                  <a:lnTo>
                    <a:pt x="717" y="717"/>
                  </a:lnTo>
                  <a:lnTo>
                    <a:pt x="640" y="797"/>
                  </a:lnTo>
                  <a:lnTo>
                    <a:pt x="569" y="883"/>
                  </a:lnTo>
                  <a:lnTo>
                    <a:pt x="502" y="972"/>
                  </a:lnTo>
                  <a:lnTo>
                    <a:pt x="441" y="1065"/>
                  </a:lnTo>
                  <a:lnTo>
                    <a:pt x="385" y="1164"/>
                  </a:lnTo>
                  <a:lnTo>
                    <a:pt x="334" y="1264"/>
                  </a:lnTo>
                  <a:lnTo>
                    <a:pt x="291" y="1368"/>
                  </a:lnTo>
                  <a:lnTo>
                    <a:pt x="252" y="1475"/>
                  </a:lnTo>
                  <a:lnTo>
                    <a:pt x="221" y="1586"/>
                  </a:lnTo>
                  <a:lnTo>
                    <a:pt x="196" y="1698"/>
                  </a:lnTo>
                  <a:lnTo>
                    <a:pt x="178" y="1813"/>
                  </a:lnTo>
                  <a:lnTo>
                    <a:pt x="166" y="1930"/>
                  </a:lnTo>
                  <a:lnTo>
                    <a:pt x="163" y="2049"/>
                  </a:lnTo>
                  <a:lnTo>
                    <a:pt x="166" y="2168"/>
                  </a:lnTo>
                  <a:lnTo>
                    <a:pt x="178" y="2285"/>
                  </a:lnTo>
                  <a:lnTo>
                    <a:pt x="196" y="2400"/>
                  </a:lnTo>
                  <a:lnTo>
                    <a:pt x="221" y="2512"/>
                  </a:lnTo>
                  <a:lnTo>
                    <a:pt x="252" y="2623"/>
                  </a:lnTo>
                  <a:lnTo>
                    <a:pt x="291" y="2730"/>
                  </a:lnTo>
                  <a:lnTo>
                    <a:pt x="334" y="2834"/>
                  </a:lnTo>
                  <a:lnTo>
                    <a:pt x="385" y="2934"/>
                  </a:lnTo>
                  <a:lnTo>
                    <a:pt x="441" y="3033"/>
                  </a:lnTo>
                  <a:lnTo>
                    <a:pt x="502" y="3126"/>
                  </a:lnTo>
                  <a:lnTo>
                    <a:pt x="569" y="3215"/>
                  </a:lnTo>
                  <a:lnTo>
                    <a:pt x="640" y="3301"/>
                  </a:lnTo>
                  <a:lnTo>
                    <a:pt x="717" y="3381"/>
                  </a:lnTo>
                  <a:lnTo>
                    <a:pt x="797" y="3458"/>
                  </a:lnTo>
                  <a:lnTo>
                    <a:pt x="883" y="3529"/>
                  </a:lnTo>
                  <a:lnTo>
                    <a:pt x="972" y="3596"/>
                  </a:lnTo>
                  <a:lnTo>
                    <a:pt x="1065" y="3657"/>
                  </a:lnTo>
                  <a:lnTo>
                    <a:pt x="1164" y="3713"/>
                  </a:lnTo>
                  <a:lnTo>
                    <a:pt x="1264" y="3764"/>
                  </a:lnTo>
                  <a:lnTo>
                    <a:pt x="1368" y="3807"/>
                  </a:lnTo>
                  <a:lnTo>
                    <a:pt x="1475" y="3846"/>
                  </a:lnTo>
                  <a:lnTo>
                    <a:pt x="1586" y="3877"/>
                  </a:lnTo>
                  <a:lnTo>
                    <a:pt x="1698" y="3902"/>
                  </a:lnTo>
                  <a:lnTo>
                    <a:pt x="1813" y="3920"/>
                  </a:lnTo>
                  <a:lnTo>
                    <a:pt x="1930" y="3932"/>
                  </a:lnTo>
                  <a:lnTo>
                    <a:pt x="2049" y="3935"/>
                  </a:lnTo>
                  <a:lnTo>
                    <a:pt x="2168" y="3932"/>
                  </a:lnTo>
                  <a:lnTo>
                    <a:pt x="2285" y="3920"/>
                  </a:lnTo>
                  <a:lnTo>
                    <a:pt x="2400" y="3902"/>
                  </a:lnTo>
                  <a:lnTo>
                    <a:pt x="2512" y="3877"/>
                  </a:lnTo>
                  <a:lnTo>
                    <a:pt x="2623" y="3846"/>
                  </a:lnTo>
                  <a:lnTo>
                    <a:pt x="2730" y="3807"/>
                  </a:lnTo>
                  <a:lnTo>
                    <a:pt x="2834" y="3764"/>
                  </a:lnTo>
                  <a:lnTo>
                    <a:pt x="2934" y="3713"/>
                  </a:lnTo>
                  <a:lnTo>
                    <a:pt x="3033" y="3657"/>
                  </a:lnTo>
                  <a:lnTo>
                    <a:pt x="3126" y="3596"/>
                  </a:lnTo>
                  <a:lnTo>
                    <a:pt x="3215" y="3529"/>
                  </a:lnTo>
                  <a:lnTo>
                    <a:pt x="3301" y="3458"/>
                  </a:lnTo>
                  <a:lnTo>
                    <a:pt x="3381" y="3381"/>
                  </a:lnTo>
                  <a:lnTo>
                    <a:pt x="3458" y="3301"/>
                  </a:lnTo>
                  <a:lnTo>
                    <a:pt x="3529" y="3215"/>
                  </a:lnTo>
                  <a:lnTo>
                    <a:pt x="3596" y="3126"/>
                  </a:lnTo>
                  <a:lnTo>
                    <a:pt x="3657" y="3033"/>
                  </a:lnTo>
                  <a:lnTo>
                    <a:pt x="3713" y="2934"/>
                  </a:lnTo>
                  <a:lnTo>
                    <a:pt x="3764" y="2834"/>
                  </a:lnTo>
                  <a:lnTo>
                    <a:pt x="3807" y="2730"/>
                  </a:lnTo>
                  <a:lnTo>
                    <a:pt x="3846" y="2623"/>
                  </a:lnTo>
                  <a:lnTo>
                    <a:pt x="3877" y="2512"/>
                  </a:lnTo>
                  <a:lnTo>
                    <a:pt x="3902" y="2400"/>
                  </a:lnTo>
                  <a:lnTo>
                    <a:pt x="3920" y="2285"/>
                  </a:lnTo>
                  <a:lnTo>
                    <a:pt x="3932" y="2168"/>
                  </a:lnTo>
                  <a:lnTo>
                    <a:pt x="3935" y="2049"/>
                  </a:lnTo>
                  <a:lnTo>
                    <a:pt x="3932" y="1930"/>
                  </a:lnTo>
                  <a:lnTo>
                    <a:pt x="3920" y="1813"/>
                  </a:lnTo>
                  <a:lnTo>
                    <a:pt x="3902" y="1698"/>
                  </a:lnTo>
                  <a:lnTo>
                    <a:pt x="3877" y="1586"/>
                  </a:lnTo>
                  <a:lnTo>
                    <a:pt x="3846" y="1475"/>
                  </a:lnTo>
                  <a:lnTo>
                    <a:pt x="3807" y="1368"/>
                  </a:lnTo>
                  <a:lnTo>
                    <a:pt x="3764" y="1264"/>
                  </a:lnTo>
                  <a:lnTo>
                    <a:pt x="3713" y="1164"/>
                  </a:lnTo>
                  <a:lnTo>
                    <a:pt x="3657" y="1065"/>
                  </a:lnTo>
                  <a:lnTo>
                    <a:pt x="3596" y="972"/>
                  </a:lnTo>
                  <a:lnTo>
                    <a:pt x="3529" y="883"/>
                  </a:lnTo>
                  <a:lnTo>
                    <a:pt x="3458" y="797"/>
                  </a:lnTo>
                  <a:lnTo>
                    <a:pt x="3381" y="717"/>
                  </a:lnTo>
                  <a:lnTo>
                    <a:pt x="3301" y="640"/>
                  </a:lnTo>
                  <a:lnTo>
                    <a:pt x="3215" y="569"/>
                  </a:lnTo>
                  <a:lnTo>
                    <a:pt x="3126" y="502"/>
                  </a:lnTo>
                  <a:lnTo>
                    <a:pt x="3033" y="441"/>
                  </a:lnTo>
                  <a:lnTo>
                    <a:pt x="2934" y="385"/>
                  </a:lnTo>
                  <a:lnTo>
                    <a:pt x="2834" y="334"/>
                  </a:lnTo>
                  <a:lnTo>
                    <a:pt x="2730" y="291"/>
                  </a:lnTo>
                  <a:lnTo>
                    <a:pt x="2623" y="252"/>
                  </a:lnTo>
                  <a:lnTo>
                    <a:pt x="2512" y="221"/>
                  </a:lnTo>
                  <a:lnTo>
                    <a:pt x="2400" y="196"/>
                  </a:lnTo>
                  <a:lnTo>
                    <a:pt x="2285" y="178"/>
                  </a:lnTo>
                  <a:lnTo>
                    <a:pt x="2168" y="166"/>
                  </a:lnTo>
                  <a:lnTo>
                    <a:pt x="2049" y="163"/>
                  </a:lnTo>
                  <a:close/>
                  <a:moveTo>
                    <a:pt x="2049" y="0"/>
                  </a:moveTo>
                  <a:lnTo>
                    <a:pt x="2166" y="4"/>
                  </a:lnTo>
                  <a:lnTo>
                    <a:pt x="2281" y="12"/>
                  </a:lnTo>
                  <a:lnTo>
                    <a:pt x="2395" y="29"/>
                  </a:lnTo>
                  <a:lnTo>
                    <a:pt x="2508" y="51"/>
                  </a:lnTo>
                  <a:lnTo>
                    <a:pt x="2619" y="79"/>
                  </a:lnTo>
                  <a:lnTo>
                    <a:pt x="2727" y="114"/>
                  </a:lnTo>
                  <a:lnTo>
                    <a:pt x="2834" y="155"/>
                  </a:lnTo>
                  <a:lnTo>
                    <a:pt x="2937" y="201"/>
                  </a:lnTo>
                  <a:lnTo>
                    <a:pt x="3039" y="253"/>
                  </a:lnTo>
                  <a:lnTo>
                    <a:pt x="3137" y="312"/>
                  </a:lnTo>
                  <a:lnTo>
                    <a:pt x="3232" y="376"/>
                  </a:lnTo>
                  <a:lnTo>
                    <a:pt x="3324" y="445"/>
                  </a:lnTo>
                  <a:lnTo>
                    <a:pt x="3413" y="520"/>
                  </a:lnTo>
                  <a:lnTo>
                    <a:pt x="3498" y="600"/>
                  </a:lnTo>
                  <a:lnTo>
                    <a:pt x="3578" y="685"/>
                  </a:lnTo>
                  <a:lnTo>
                    <a:pt x="3653" y="774"/>
                  </a:lnTo>
                  <a:lnTo>
                    <a:pt x="3722" y="866"/>
                  </a:lnTo>
                  <a:lnTo>
                    <a:pt x="3786" y="961"/>
                  </a:lnTo>
                  <a:lnTo>
                    <a:pt x="3845" y="1059"/>
                  </a:lnTo>
                  <a:lnTo>
                    <a:pt x="3897" y="1161"/>
                  </a:lnTo>
                  <a:lnTo>
                    <a:pt x="3943" y="1264"/>
                  </a:lnTo>
                  <a:lnTo>
                    <a:pt x="3984" y="1371"/>
                  </a:lnTo>
                  <a:lnTo>
                    <a:pt x="4019" y="1479"/>
                  </a:lnTo>
                  <a:lnTo>
                    <a:pt x="4047" y="1590"/>
                  </a:lnTo>
                  <a:lnTo>
                    <a:pt x="4069" y="1703"/>
                  </a:lnTo>
                  <a:lnTo>
                    <a:pt x="4086" y="1817"/>
                  </a:lnTo>
                  <a:lnTo>
                    <a:pt x="4094" y="1932"/>
                  </a:lnTo>
                  <a:lnTo>
                    <a:pt x="4098" y="2049"/>
                  </a:lnTo>
                  <a:lnTo>
                    <a:pt x="4094" y="2166"/>
                  </a:lnTo>
                  <a:lnTo>
                    <a:pt x="4086" y="2281"/>
                  </a:lnTo>
                  <a:lnTo>
                    <a:pt x="4069" y="2395"/>
                  </a:lnTo>
                  <a:lnTo>
                    <a:pt x="4047" y="2508"/>
                  </a:lnTo>
                  <a:lnTo>
                    <a:pt x="4019" y="2619"/>
                  </a:lnTo>
                  <a:lnTo>
                    <a:pt x="3984" y="2727"/>
                  </a:lnTo>
                  <a:lnTo>
                    <a:pt x="3943" y="2834"/>
                  </a:lnTo>
                  <a:lnTo>
                    <a:pt x="3897" y="2937"/>
                  </a:lnTo>
                  <a:lnTo>
                    <a:pt x="3845" y="3039"/>
                  </a:lnTo>
                  <a:lnTo>
                    <a:pt x="3786" y="3137"/>
                  </a:lnTo>
                  <a:lnTo>
                    <a:pt x="3722" y="3232"/>
                  </a:lnTo>
                  <a:lnTo>
                    <a:pt x="3653" y="3324"/>
                  </a:lnTo>
                  <a:lnTo>
                    <a:pt x="3578" y="3413"/>
                  </a:lnTo>
                  <a:lnTo>
                    <a:pt x="3498" y="3498"/>
                  </a:lnTo>
                  <a:lnTo>
                    <a:pt x="3413" y="3578"/>
                  </a:lnTo>
                  <a:lnTo>
                    <a:pt x="3324" y="3653"/>
                  </a:lnTo>
                  <a:lnTo>
                    <a:pt x="3232" y="3722"/>
                  </a:lnTo>
                  <a:lnTo>
                    <a:pt x="3137" y="3786"/>
                  </a:lnTo>
                  <a:lnTo>
                    <a:pt x="3039" y="3845"/>
                  </a:lnTo>
                  <a:lnTo>
                    <a:pt x="2937" y="3897"/>
                  </a:lnTo>
                  <a:lnTo>
                    <a:pt x="2834" y="3943"/>
                  </a:lnTo>
                  <a:lnTo>
                    <a:pt x="2727" y="3984"/>
                  </a:lnTo>
                  <a:lnTo>
                    <a:pt x="2619" y="4019"/>
                  </a:lnTo>
                  <a:lnTo>
                    <a:pt x="2508" y="4047"/>
                  </a:lnTo>
                  <a:lnTo>
                    <a:pt x="2395" y="4069"/>
                  </a:lnTo>
                  <a:lnTo>
                    <a:pt x="2281" y="4086"/>
                  </a:lnTo>
                  <a:lnTo>
                    <a:pt x="2166" y="4094"/>
                  </a:lnTo>
                  <a:lnTo>
                    <a:pt x="2049" y="4098"/>
                  </a:lnTo>
                  <a:lnTo>
                    <a:pt x="1932" y="4094"/>
                  </a:lnTo>
                  <a:lnTo>
                    <a:pt x="1817" y="4086"/>
                  </a:lnTo>
                  <a:lnTo>
                    <a:pt x="1703" y="4069"/>
                  </a:lnTo>
                  <a:lnTo>
                    <a:pt x="1590" y="4047"/>
                  </a:lnTo>
                  <a:lnTo>
                    <a:pt x="1479" y="4019"/>
                  </a:lnTo>
                  <a:lnTo>
                    <a:pt x="1371" y="3984"/>
                  </a:lnTo>
                  <a:lnTo>
                    <a:pt x="1264" y="3943"/>
                  </a:lnTo>
                  <a:lnTo>
                    <a:pt x="1161" y="3897"/>
                  </a:lnTo>
                  <a:lnTo>
                    <a:pt x="1059" y="3845"/>
                  </a:lnTo>
                  <a:lnTo>
                    <a:pt x="961" y="3786"/>
                  </a:lnTo>
                  <a:lnTo>
                    <a:pt x="866" y="3722"/>
                  </a:lnTo>
                  <a:lnTo>
                    <a:pt x="774" y="3653"/>
                  </a:lnTo>
                  <a:lnTo>
                    <a:pt x="685" y="3578"/>
                  </a:lnTo>
                  <a:lnTo>
                    <a:pt x="600" y="3498"/>
                  </a:lnTo>
                  <a:lnTo>
                    <a:pt x="520" y="3413"/>
                  </a:lnTo>
                  <a:lnTo>
                    <a:pt x="445" y="3324"/>
                  </a:lnTo>
                  <a:lnTo>
                    <a:pt x="376" y="3232"/>
                  </a:lnTo>
                  <a:lnTo>
                    <a:pt x="312" y="3137"/>
                  </a:lnTo>
                  <a:lnTo>
                    <a:pt x="253" y="3039"/>
                  </a:lnTo>
                  <a:lnTo>
                    <a:pt x="201" y="2937"/>
                  </a:lnTo>
                  <a:lnTo>
                    <a:pt x="155" y="2834"/>
                  </a:lnTo>
                  <a:lnTo>
                    <a:pt x="114" y="2727"/>
                  </a:lnTo>
                  <a:lnTo>
                    <a:pt x="79" y="2619"/>
                  </a:lnTo>
                  <a:lnTo>
                    <a:pt x="51" y="2508"/>
                  </a:lnTo>
                  <a:lnTo>
                    <a:pt x="29" y="2395"/>
                  </a:lnTo>
                  <a:lnTo>
                    <a:pt x="12" y="2281"/>
                  </a:lnTo>
                  <a:lnTo>
                    <a:pt x="4" y="2166"/>
                  </a:lnTo>
                  <a:lnTo>
                    <a:pt x="0" y="2049"/>
                  </a:lnTo>
                  <a:lnTo>
                    <a:pt x="4" y="1932"/>
                  </a:lnTo>
                  <a:lnTo>
                    <a:pt x="12" y="1817"/>
                  </a:lnTo>
                  <a:lnTo>
                    <a:pt x="29" y="1703"/>
                  </a:lnTo>
                  <a:lnTo>
                    <a:pt x="51" y="1590"/>
                  </a:lnTo>
                  <a:lnTo>
                    <a:pt x="79" y="1479"/>
                  </a:lnTo>
                  <a:lnTo>
                    <a:pt x="114" y="1371"/>
                  </a:lnTo>
                  <a:lnTo>
                    <a:pt x="155" y="1264"/>
                  </a:lnTo>
                  <a:lnTo>
                    <a:pt x="201" y="1161"/>
                  </a:lnTo>
                  <a:lnTo>
                    <a:pt x="253" y="1059"/>
                  </a:lnTo>
                  <a:lnTo>
                    <a:pt x="312" y="961"/>
                  </a:lnTo>
                  <a:lnTo>
                    <a:pt x="376" y="866"/>
                  </a:lnTo>
                  <a:lnTo>
                    <a:pt x="445" y="774"/>
                  </a:lnTo>
                  <a:lnTo>
                    <a:pt x="520" y="685"/>
                  </a:lnTo>
                  <a:lnTo>
                    <a:pt x="600" y="600"/>
                  </a:lnTo>
                  <a:lnTo>
                    <a:pt x="685" y="520"/>
                  </a:lnTo>
                  <a:lnTo>
                    <a:pt x="774" y="445"/>
                  </a:lnTo>
                  <a:lnTo>
                    <a:pt x="866" y="376"/>
                  </a:lnTo>
                  <a:lnTo>
                    <a:pt x="961" y="312"/>
                  </a:lnTo>
                  <a:lnTo>
                    <a:pt x="1059" y="253"/>
                  </a:lnTo>
                  <a:lnTo>
                    <a:pt x="1161" y="201"/>
                  </a:lnTo>
                  <a:lnTo>
                    <a:pt x="1264" y="155"/>
                  </a:lnTo>
                  <a:lnTo>
                    <a:pt x="1371" y="114"/>
                  </a:lnTo>
                  <a:lnTo>
                    <a:pt x="1479" y="79"/>
                  </a:lnTo>
                  <a:lnTo>
                    <a:pt x="1590" y="51"/>
                  </a:lnTo>
                  <a:lnTo>
                    <a:pt x="1703" y="29"/>
                  </a:lnTo>
                  <a:lnTo>
                    <a:pt x="1817" y="12"/>
                  </a:lnTo>
                  <a:lnTo>
                    <a:pt x="1932" y="4"/>
                  </a:lnTo>
                  <a:lnTo>
                    <a:pt x="2049"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83"/>
              <a:endParaRPr lang="en-US" sz="1351">
                <a:solidFill>
                  <a:srgbClr val="000000"/>
                </a:solidFill>
                <a:latin typeface="Century Gothic"/>
                <a:ea typeface="MS PGothic" pitchFamily="34" charset="-128"/>
              </a:endParaRPr>
            </a:p>
          </p:txBody>
        </p:sp>
        <p:sp>
          <p:nvSpPr>
            <p:cNvPr id="32" name="Freeform 443">
              <a:extLst>
                <a:ext uri="{FF2B5EF4-FFF2-40B4-BE49-F238E27FC236}">
                  <a16:creationId xmlns:a16="http://schemas.microsoft.com/office/drawing/2014/main" id="{7212B23F-DCA0-DFC2-0ABA-EF65B23BA576}"/>
                </a:ext>
              </a:extLst>
            </p:cNvPr>
            <p:cNvSpPr>
              <a:spLocks noEditPoints="1"/>
            </p:cNvSpPr>
            <p:nvPr/>
          </p:nvSpPr>
          <p:spPr bwMode="auto">
            <a:xfrm>
              <a:off x="5223" y="1755"/>
              <a:ext cx="2569" cy="1974"/>
            </a:xfrm>
            <a:custGeom>
              <a:avLst/>
              <a:gdLst>
                <a:gd name="T0" fmla="*/ 2245 w 2569"/>
                <a:gd name="T1" fmla="*/ 168 h 1974"/>
                <a:gd name="T2" fmla="*/ 2198 w 2569"/>
                <a:gd name="T3" fmla="*/ 198 h 1974"/>
                <a:gd name="T4" fmla="*/ 920 w 2569"/>
                <a:gd name="T5" fmla="*/ 1471 h 1974"/>
                <a:gd name="T6" fmla="*/ 880 w 2569"/>
                <a:gd name="T7" fmla="*/ 1481 h 1974"/>
                <a:gd name="T8" fmla="*/ 840 w 2569"/>
                <a:gd name="T9" fmla="*/ 1471 h 1974"/>
                <a:gd name="T10" fmla="*/ 371 w 2569"/>
                <a:gd name="T11" fmla="*/ 1005 h 1974"/>
                <a:gd name="T12" fmla="*/ 330 w 2569"/>
                <a:gd name="T13" fmla="*/ 979 h 1974"/>
                <a:gd name="T14" fmla="*/ 284 w 2569"/>
                <a:gd name="T15" fmla="*/ 971 h 1974"/>
                <a:gd name="T16" fmla="*/ 238 w 2569"/>
                <a:gd name="T17" fmla="*/ 979 h 1974"/>
                <a:gd name="T18" fmla="*/ 197 w 2569"/>
                <a:gd name="T19" fmla="*/ 1005 h 1974"/>
                <a:gd name="T20" fmla="*/ 169 w 2569"/>
                <a:gd name="T21" fmla="*/ 1053 h 1974"/>
                <a:gd name="T22" fmla="*/ 162 w 2569"/>
                <a:gd name="T23" fmla="*/ 1106 h 1974"/>
                <a:gd name="T24" fmla="*/ 180 w 2569"/>
                <a:gd name="T25" fmla="*/ 1157 h 1974"/>
                <a:gd name="T26" fmla="*/ 793 w 2569"/>
                <a:gd name="T27" fmla="*/ 1775 h 1974"/>
                <a:gd name="T28" fmla="*/ 833 w 2569"/>
                <a:gd name="T29" fmla="*/ 1801 h 1974"/>
                <a:gd name="T30" fmla="*/ 880 w 2569"/>
                <a:gd name="T31" fmla="*/ 1811 h 1974"/>
                <a:gd name="T32" fmla="*/ 927 w 2569"/>
                <a:gd name="T33" fmla="*/ 1801 h 1974"/>
                <a:gd name="T34" fmla="*/ 967 w 2569"/>
                <a:gd name="T35" fmla="*/ 1775 h 1974"/>
                <a:gd name="T36" fmla="*/ 2389 w 2569"/>
                <a:gd name="T37" fmla="*/ 349 h 1974"/>
                <a:gd name="T38" fmla="*/ 2406 w 2569"/>
                <a:gd name="T39" fmla="*/ 298 h 1974"/>
                <a:gd name="T40" fmla="*/ 2400 w 2569"/>
                <a:gd name="T41" fmla="*/ 244 h 1974"/>
                <a:gd name="T42" fmla="*/ 2370 w 2569"/>
                <a:gd name="T43" fmla="*/ 198 h 1974"/>
                <a:gd name="T44" fmla="*/ 2324 w 2569"/>
                <a:gd name="T45" fmla="*/ 168 h 1974"/>
                <a:gd name="T46" fmla="*/ 2271 w 2569"/>
                <a:gd name="T47" fmla="*/ 162 h 1974"/>
                <a:gd name="T48" fmla="*/ 2305 w 2569"/>
                <a:gd name="T49" fmla="*/ 0 h 1974"/>
                <a:gd name="T50" fmla="*/ 2383 w 2569"/>
                <a:gd name="T51" fmla="*/ 16 h 1974"/>
                <a:gd name="T52" fmla="*/ 2455 w 2569"/>
                <a:gd name="T53" fmla="*/ 54 h 1974"/>
                <a:gd name="T54" fmla="*/ 2514 w 2569"/>
                <a:gd name="T55" fmla="*/ 114 h 1974"/>
                <a:gd name="T56" fmla="*/ 2553 w 2569"/>
                <a:gd name="T57" fmla="*/ 186 h 1974"/>
                <a:gd name="T58" fmla="*/ 2569 w 2569"/>
                <a:gd name="T59" fmla="*/ 264 h 1974"/>
                <a:gd name="T60" fmla="*/ 2564 w 2569"/>
                <a:gd name="T61" fmla="*/ 344 h 1974"/>
                <a:gd name="T62" fmla="*/ 2535 w 2569"/>
                <a:gd name="T63" fmla="*/ 419 h 1974"/>
                <a:gd name="T64" fmla="*/ 2486 w 2569"/>
                <a:gd name="T65" fmla="*/ 486 h 1974"/>
                <a:gd name="T66" fmla="*/ 1054 w 2569"/>
                <a:gd name="T67" fmla="*/ 1916 h 1974"/>
                <a:gd name="T68" fmla="*/ 989 w 2569"/>
                <a:gd name="T69" fmla="*/ 1953 h 1974"/>
                <a:gd name="T70" fmla="*/ 917 w 2569"/>
                <a:gd name="T71" fmla="*/ 1972 h 1974"/>
                <a:gd name="T72" fmla="*/ 843 w 2569"/>
                <a:gd name="T73" fmla="*/ 1972 h 1974"/>
                <a:gd name="T74" fmla="*/ 771 w 2569"/>
                <a:gd name="T75" fmla="*/ 1953 h 1974"/>
                <a:gd name="T76" fmla="*/ 706 w 2569"/>
                <a:gd name="T77" fmla="*/ 1916 h 1974"/>
                <a:gd name="T78" fmla="*/ 82 w 2569"/>
                <a:gd name="T79" fmla="*/ 1295 h 1974"/>
                <a:gd name="T80" fmla="*/ 32 w 2569"/>
                <a:gd name="T81" fmla="*/ 1228 h 1974"/>
                <a:gd name="T82" fmla="*/ 5 w 2569"/>
                <a:gd name="T83" fmla="*/ 1152 h 1974"/>
                <a:gd name="T84" fmla="*/ 0 w 2569"/>
                <a:gd name="T85" fmla="*/ 1073 h 1974"/>
                <a:gd name="T86" fmla="*/ 16 w 2569"/>
                <a:gd name="T87" fmla="*/ 994 h 1974"/>
                <a:gd name="T88" fmla="*/ 54 w 2569"/>
                <a:gd name="T89" fmla="*/ 922 h 1974"/>
                <a:gd name="T90" fmla="*/ 114 w 2569"/>
                <a:gd name="T91" fmla="*/ 863 h 1974"/>
                <a:gd name="T92" fmla="*/ 186 w 2569"/>
                <a:gd name="T93" fmla="*/ 824 h 1974"/>
                <a:gd name="T94" fmla="*/ 264 w 2569"/>
                <a:gd name="T95" fmla="*/ 808 h 1974"/>
                <a:gd name="T96" fmla="*/ 344 w 2569"/>
                <a:gd name="T97" fmla="*/ 813 h 1974"/>
                <a:gd name="T98" fmla="*/ 419 w 2569"/>
                <a:gd name="T99" fmla="*/ 840 h 1974"/>
                <a:gd name="T100" fmla="*/ 486 w 2569"/>
                <a:gd name="T101" fmla="*/ 890 h 1974"/>
                <a:gd name="T102" fmla="*/ 2082 w 2569"/>
                <a:gd name="T103" fmla="*/ 83 h 1974"/>
                <a:gd name="T104" fmla="*/ 2149 w 2569"/>
                <a:gd name="T105" fmla="*/ 33 h 1974"/>
                <a:gd name="T106" fmla="*/ 2225 w 2569"/>
                <a:gd name="T107" fmla="*/ 5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69" h="1974">
                  <a:moveTo>
                    <a:pt x="2271" y="162"/>
                  </a:moveTo>
                  <a:lnTo>
                    <a:pt x="2245" y="168"/>
                  </a:lnTo>
                  <a:lnTo>
                    <a:pt x="2220" y="181"/>
                  </a:lnTo>
                  <a:lnTo>
                    <a:pt x="2198" y="198"/>
                  </a:lnTo>
                  <a:lnTo>
                    <a:pt x="939" y="1457"/>
                  </a:lnTo>
                  <a:lnTo>
                    <a:pt x="920" y="1471"/>
                  </a:lnTo>
                  <a:lnTo>
                    <a:pt x="901" y="1479"/>
                  </a:lnTo>
                  <a:lnTo>
                    <a:pt x="880" y="1481"/>
                  </a:lnTo>
                  <a:lnTo>
                    <a:pt x="859" y="1479"/>
                  </a:lnTo>
                  <a:lnTo>
                    <a:pt x="840" y="1471"/>
                  </a:lnTo>
                  <a:lnTo>
                    <a:pt x="823" y="1457"/>
                  </a:lnTo>
                  <a:lnTo>
                    <a:pt x="371" y="1005"/>
                  </a:lnTo>
                  <a:lnTo>
                    <a:pt x="351" y="991"/>
                  </a:lnTo>
                  <a:lnTo>
                    <a:pt x="330" y="979"/>
                  </a:lnTo>
                  <a:lnTo>
                    <a:pt x="308" y="972"/>
                  </a:lnTo>
                  <a:lnTo>
                    <a:pt x="284" y="971"/>
                  </a:lnTo>
                  <a:lnTo>
                    <a:pt x="260" y="972"/>
                  </a:lnTo>
                  <a:lnTo>
                    <a:pt x="238" y="979"/>
                  </a:lnTo>
                  <a:lnTo>
                    <a:pt x="217" y="991"/>
                  </a:lnTo>
                  <a:lnTo>
                    <a:pt x="197" y="1005"/>
                  </a:lnTo>
                  <a:lnTo>
                    <a:pt x="180" y="1028"/>
                  </a:lnTo>
                  <a:lnTo>
                    <a:pt x="169" y="1053"/>
                  </a:lnTo>
                  <a:lnTo>
                    <a:pt x="162" y="1079"/>
                  </a:lnTo>
                  <a:lnTo>
                    <a:pt x="162" y="1106"/>
                  </a:lnTo>
                  <a:lnTo>
                    <a:pt x="169" y="1132"/>
                  </a:lnTo>
                  <a:lnTo>
                    <a:pt x="180" y="1157"/>
                  </a:lnTo>
                  <a:lnTo>
                    <a:pt x="197" y="1179"/>
                  </a:lnTo>
                  <a:lnTo>
                    <a:pt x="793" y="1775"/>
                  </a:lnTo>
                  <a:lnTo>
                    <a:pt x="812" y="1790"/>
                  </a:lnTo>
                  <a:lnTo>
                    <a:pt x="833" y="1801"/>
                  </a:lnTo>
                  <a:lnTo>
                    <a:pt x="857" y="1809"/>
                  </a:lnTo>
                  <a:lnTo>
                    <a:pt x="880" y="1811"/>
                  </a:lnTo>
                  <a:lnTo>
                    <a:pt x="904" y="1809"/>
                  </a:lnTo>
                  <a:lnTo>
                    <a:pt x="927" y="1801"/>
                  </a:lnTo>
                  <a:lnTo>
                    <a:pt x="948" y="1790"/>
                  </a:lnTo>
                  <a:lnTo>
                    <a:pt x="967" y="1775"/>
                  </a:lnTo>
                  <a:lnTo>
                    <a:pt x="2370" y="371"/>
                  </a:lnTo>
                  <a:lnTo>
                    <a:pt x="2389" y="349"/>
                  </a:lnTo>
                  <a:lnTo>
                    <a:pt x="2400" y="324"/>
                  </a:lnTo>
                  <a:lnTo>
                    <a:pt x="2406" y="298"/>
                  </a:lnTo>
                  <a:lnTo>
                    <a:pt x="2406" y="272"/>
                  </a:lnTo>
                  <a:lnTo>
                    <a:pt x="2400" y="244"/>
                  </a:lnTo>
                  <a:lnTo>
                    <a:pt x="2389" y="219"/>
                  </a:lnTo>
                  <a:lnTo>
                    <a:pt x="2370" y="198"/>
                  </a:lnTo>
                  <a:lnTo>
                    <a:pt x="2349" y="181"/>
                  </a:lnTo>
                  <a:lnTo>
                    <a:pt x="2324" y="168"/>
                  </a:lnTo>
                  <a:lnTo>
                    <a:pt x="2297" y="162"/>
                  </a:lnTo>
                  <a:lnTo>
                    <a:pt x="2271" y="162"/>
                  </a:lnTo>
                  <a:close/>
                  <a:moveTo>
                    <a:pt x="2265" y="0"/>
                  </a:moveTo>
                  <a:lnTo>
                    <a:pt x="2305" y="0"/>
                  </a:lnTo>
                  <a:lnTo>
                    <a:pt x="2344" y="5"/>
                  </a:lnTo>
                  <a:lnTo>
                    <a:pt x="2383" y="16"/>
                  </a:lnTo>
                  <a:lnTo>
                    <a:pt x="2420" y="33"/>
                  </a:lnTo>
                  <a:lnTo>
                    <a:pt x="2455" y="54"/>
                  </a:lnTo>
                  <a:lnTo>
                    <a:pt x="2486" y="83"/>
                  </a:lnTo>
                  <a:lnTo>
                    <a:pt x="2514" y="114"/>
                  </a:lnTo>
                  <a:lnTo>
                    <a:pt x="2535" y="150"/>
                  </a:lnTo>
                  <a:lnTo>
                    <a:pt x="2553" y="186"/>
                  </a:lnTo>
                  <a:lnTo>
                    <a:pt x="2564" y="224"/>
                  </a:lnTo>
                  <a:lnTo>
                    <a:pt x="2569" y="264"/>
                  </a:lnTo>
                  <a:lnTo>
                    <a:pt x="2569" y="304"/>
                  </a:lnTo>
                  <a:lnTo>
                    <a:pt x="2564" y="344"/>
                  </a:lnTo>
                  <a:lnTo>
                    <a:pt x="2553" y="382"/>
                  </a:lnTo>
                  <a:lnTo>
                    <a:pt x="2535" y="419"/>
                  </a:lnTo>
                  <a:lnTo>
                    <a:pt x="2514" y="454"/>
                  </a:lnTo>
                  <a:lnTo>
                    <a:pt x="2486" y="486"/>
                  </a:lnTo>
                  <a:lnTo>
                    <a:pt x="1083" y="1891"/>
                  </a:lnTo>
                  <a:lnTo>
                    <a:pt x="1054" y="1916"/>
                  </a:lnTo>
                  <a:lnTo>
                    <a:pt x="1023" y="1937"/>
                  </a:lnTo>
                  <a:lnTo>
                    <a:pt x="989" y="1953"/>
                  </a:lnTo>
                  <a:lnTo>
                    <a:pt x="955" y="1964"/>
                  </a:lnTo>
                  <a:lnTo>
                    <a:pt x="917" y="1972"/>
                  </a:lnTo>
                  <a:lnTo>
                    <a:pt x="880" y="1974"/>
                  </a:lnTo>
                  <a:lnTo>
                    <a:pt x="843" y="1972"/>
                  </a:lnTo>
                  <a:lnTo>
                    <a:pt x="806" y="1964"/>
                  </a:lnTo>
                  <a:lnTo>
                    <a:pt x="771" y="1953"/>
                  </a:lnTo>
                  <a:lnTo>
                    <a:pt x="737" y="1937"/>
                  </a:lnTo>
                  <a:lnTo>
                    <a:pt x="706" y="1916"/>
                  </a:lnTo>
                  <a:lnTo>
                    <a:pt x="678" y="1891"/>
                  </a:lnTo>
                  <a:lnTo>
                    <a:pt x="82" y="1295"/>
                  </a:lnTo>
                  <a:lnTo>
                    <a:pt x="54" y="1263"/>
                  </a:lnTo>
                  <a:lnTo>
                    <a:pt x="32" y="1228"/>
                  </a:lnTo>
                  <a:lnTo>
                    <a:pt x="16" y="1190"/>
                  </a:lnTo>
                  <a:lnTo>
                    <a:pt x="5" y="1152"/>
                  </a:lnTo>
                  <a:lnTo>
                    <a:pt x="0" y="1112"/>
                  </a:lnTo>
                  <a:lnTo>
                    <a:pt x="0" y="1073"/>
                  </a:lnTo>
                  <a:lnTo>
                    <a:pt x="5" y="1033"/>
                  </a:lnTo>
                  <a:lnTo>
                    <a:pt x="16" y="994"/>
                  </a:lnTo>
                  <a:lnTo>
                    <a:pt x="32" y="957"/>
                  </a:lnTo>
                  <a:lnTo>
                    <a:pt x="54" y="922"/>
                  </a:lnTo>
                  <a:lnTo>
                    <a:pt x="82" y="890"/>
                  </a:lnTo>
                  <a:lnTo>
                    <a:pt x="114" y="863"/>
                  </a:lnTo>
                  <a:lnTo>
                    <a:pt x="149" y="840"/>
                  </a:lnTo>
                  <a:lnTo>
                    <a:pt x="186" y="824"/>
                  </a:lnTo>
                  <a:lnTo>
                    <a:pt x="224" y="813"/>
                  </a:lnTo>
                  <a:lnTo>
                    <a:pt x="264" y="808"/>
                  </a:lnTo>
                  <a:lnTo>
                    <a:pt x="304" y="808"/>
                  </a:lnTo>
                  <a:lnTo>
                    <a:pt x="344" y="813"/>
                  </a:lnTo>
                  <a:lnTo>
                    <a:pt x="382" y="824"/>
                  </a:lnTo>
                  <a:lnTo>
                    <a:pt x="419" y="840"/>
                  </a:lnTo>
                  <a:lnTo>
                    <a:pt x="454" y="863"/>
                  </a:lnTo>
                  <a:lnTo>
                    <a:pt x="486" y="890"/>
                  </a:lnTo>
                  <a:lnTo>
                    <a:pt x="880" y="1285"/>
                  </a:lnTo>
                  <a:lnTo>
                    <a:pt x="2082" y="83"/>
                  </a:lnTo>
                  <a:lnTo>
                    <a:pt x="2115" y="54"/>
                  </a:lnTo>
                  <a:lnTo>
                    <a:pt x="2149" y="33"/>
                  </a:lnTo>
                  <a:lnTo>
                    <a:pt x="2187" y="16"/>
                  </a:lnTo>
                  <a:lnTo>
                    <a:pt x="2225" y="5"/>
                  </a:lnTo>
                  <a:lnTo>
                    <a:pt x="2265"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83"/>
              <a:endParaRPr lang="en-US" sz="1351">
                <a:solidFill>
                  <a:srgbClr val="000000"/>
                </a:solidFill>
                <a:latin typeface="Century Gothic"/>
                <a:ea typeface="MS PGothic" pitchFamily="34" charset="-128"/>
              </a:endParaRPr>
            </a:p>
          </p:txBody>
        </p:sp>
        <p:sp>
          <p:nvSpPr>
            <p:cNvPr id="33" name="Freeform 444">
              <a:extLst>
                <a:ext uri="{FF2B5EF4-FFF2-40B4-BE49-F238E27FC236}">
                  <a16:creationId xmlns:a16="http://schemas.microsoft.com/office/drawing/2014/main" id="{FEF6454E-C468-F40A-3310-0BAF3729A5C7}"/>
                </a:ext>
              </a:extLst>
            </p:cNvPr>
            <p:cNvSpPr>
              <a:spLocks/>
            </p:cNvSpPr>
            <p:nvPr/>
          </p:nvSpPr>
          <p:spPr bwMode="auto">
            <a:xfrm>
              <a:off x="6462" y="3052"/>
              <a:ext cx="1793" cy="1428"/>
            </a:xfrm>
            <a:custGeom>
              <a:avLst/>
              <a:gdLst>
                <a:gd name="T0" fmla="*/ 1732 w 1793"/>
                <a:gd name="T1" fmla="*/ 3 h 1428"/>
                <a:gd name="T2" fmla="*/ 1770 w 1793"/>
                <a:gd name="T3" fmla="*/ 23 h 1428"/>
                <a:gd name="T4" fmla="*/ 1791 w 1793"/>
                <a:gd name="T5" fmla="*/ 59 h 1428"/>
                <a:gd name="T6" fmla="*/ 1791 w 1793"/>
                <a:gd name="T7" fmla="*/ 101 h 1428"/>
                <a:gd name="T8" fmla="*/ 1725 w 1793"/>
                <a:gd name="T9" fmla="*/ 308 h 1428"/>
                <a:gd name="T10" fmla="*/ 1634 w 1793"/>
                <a:gd name="T11" fmla="*/ 502 h 1428"/>
                <a:gd name="T12" fmla="*/ 1524 w 1793"/>
                <a:gd name="T13" fmla="*/ 682 h 1428"/>
                <a:gd name="T14" fmla="*/ 1393 w 1793"/>
                <a:gd name="T15" fmla="*/ 845 h 1428"/>
                <a:gd name="T16" fmla="*/ 1244 w 1793"/>
                <a:gd name="T17" fmla="*/ 991 h 1428"/>
                <a:gd name="T18" fmla="*/ 1080 w 1793"/>
                <a:gd name="T19" fmla="*/ 1119 h 1428"/>
                <a:gd name="T20" fmla="*/ 902 w 1793"/>
                <a:gd name="T21" fmla="*/ 1227 h 1428"/>
                <a:gd name="T22" fmla="*/ 712 w 1793"/>
                <a:gd name="T23" fmla="*/ 1313 h 1428"/>
                <a:gd name="T24" fmla="*/ 509 w 1793"/>
                <a:gd name="T25" fmla="*/ 1376 h 1428"/>
                <a:gd name="T26" fmla="*/ 299 w 1793"/>
                <a:gd name="T27" fmla="*/ 1415 h 1428"/>
                <a:gd name="T28" fmla="*/ 82 w 1793"/>
                <a:gd name="T29" fmla="*/ 1428 h 1428"/>
                <a:gd name="T30" fmla="*/ 41 w 1793"/>
                <a:gd name="T31" fmla="*/ 1417 h 1428"/>
                <a:gd name="T32" fmla="*/ 11 w 1793"/>
                <a:gd name="T33" fmla="*/ 1387 h 1428"/>
                <a:gd name="T34" fmla="*/ 0 w 1793"/>
                <a:gd name="T35" fmla="*/ 1346 h 1428"/>
                <a:gd name="T36" fmla="*/ 11 w 1793"/>
                <a:gd name="T37" fmla="*/ 1305 h 1428"/>
                <a:gd name="T38" fmla="*/ 41 w 1793"/>
                <a:gd name="T39" fmla="*/ 1276 h 1428"/>
                <a:gd name="T40" fmla="*/ 82 w 1793"/>
                <a:gd name="T41" fmla="*/ 1264 h 1428"/>
                <a:gd name="T42" fmla="*/ 288 w 1793"/>
                <a:gd name="T43" fmla="*/ 1252 h 1428"/>
                <a:gd name="T44" fmla="*/ 488 w 1793"/>
                <a:gd name="T45" fmla="*/ 1214 h 1428"/>
                <a:gd name="T46" fmla="*/ 678 w 1793"/>
                <a:gd name="T47" fmla="*/ 1150 h 1428"/>
                <a:gd name="T48" fmla="*/ 858 w 1793"/>
                <a:gd name="T49" fmla="*/ 1065 h 1428"/>
                <a:gd name="T50" fmla="*/ 1025 w 1793"/>
                <a:gd name="T51" fmla="*/ 959 h 1428"/>
                <a:gd name="T52" fmla="*/ 1177 w 1793"/>
                <a:gd name="T53" fmla="*/ 832 h 1428"/>
                <a:gd name="T54" fmla="*/ 1313 w 1793"/>
                <a:gd name="T55" fmla="*/ 688 h 1428"/>
                <a:gd name="T56" fmla="*/ 1431 w 1793"/>
                <a:gd name="T57" fmla="*/ 527 h 1428"/>
                <a:gd name="T58" fmla="*/ 1529 w 1793"/>
                <a:gd name="T59" fmla="*/ 350 h 1428"/>
                <a:gd name="T60" fmla="*/ 1603 w 1793"/>
                <a:gd name="T61" fmla="*/ 160 h 1428"/>
                <a:gd name="T62" fmla="*/ 1640 w 1793"/>
                <a:gd name="T63" fmla="*/ 41 h 1428"/>
                <a:gd name="T64" fmla="*/ 1670 w 1793"/>
                <a:gd name="T65" fmla="*/ 11 h 1428"/>
                <a:gd name="T66" fmla="*/ 1710 w 1793"/>
                <a:gd name="T67" fmla="*/ 0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93" h="1428">
                  <a:moveTo>
                    <a:pt x="1710" y="0"/>
                  </a:moveTo>
                  <a:lnTo>
                    <a:pt x="1732" y="3"/>
                  </a:lnTo>
                  <a:lnTo>
                    <a:pt x="1752" y="10"/>
                  </a:lnTo>
                  <a:lnTo>
                    <a:pt x="1770" y="23"/>
                  </a:lnTo>
                  <a:lnTo>
                    <a:pt x="1782" y="40"/>
                  </a:lnTo>
                  <a:lnTo>
                    <a:pt x="1791" y="59"/>
                  </a:lnTo>
                  <a:lnTo>
                    <a:pt x="1793" y="80"/>
                  </a:lnTo>
                  <a:lnTo>
                    <a:pt x="1791" y="101"/>
                  </a:lnTo>
                  <a:lnTo>
                    <a:pt x="1761" y="206"/>
                  </a:lnTo>
                  <a:lnTo>
                    <a:pt x="1725" y="308"/>
                  </a:lnTo>
                  <a:lnTo>
                    <a:pt x="1683" y="408"/>
                  </a:lnTo>
                  <a:lnTo>
                    <a:pt x="1634" y="502"/>
                  </a:lnTo>
                  <a:lnTo>
                    <a:pt x="1582" y="594"/>
                  </a:lnTo>
                  <a:lnTo>
                    <a:pt x="1524" y="682"/>
                  </a:lnTo>
                  <a:lnTo>
                    <a:pt x="1460" y="765"/>
                  </a:lnTo>
                  <a:lnTo>
                    <a:pt x="1393" y="845"/>
                  </a:lnTo>
                  <a:lnTo>
                    <a:pt x="1321" y="920"/>
                  </a:lnTo>
                  <a:lnTo>
                    <a:pt x="1244" y="991"/>
                  </a:lnTo>
                  <a:lnTo>
                    <a:pt x="1165" y="1058"/>
                  </a:lnTo>
                  <a:lnTo>
                    <a:pt x="1080" y="1119"/>
                  </a:lnTo>
                  <a:lnTo>
                    <a:pt x="992" y="1175"/>
                  </a:lnTo>
                  <a:lnTo>
                    <a:pt x="902" y="1227"/>
                  </a:lnTo>
                  <a:lnTo>
                    <a:pt x="808" y="1273"/>
                  </a:lnTo>
                  <a:lnTo>
                    <a:pt x="712" y="1313"/>
                  </a:lnTo>
                  <a:lnTo>
                    <a:pt x="611" y="1348"/>
                  </a:lnTo>
                  <a:lnTo>
                    <a:pt x="509" y="1376"/>
                  </a:lnTo>
                  <a:lnTo>
                    <a:pt x="405" y="1399"/>
                  </a:lnTo>
                  <a:lnTo>
                    <a:pt x="299" y="1415"/>
                  </a:lnTo>
                  <a:lnTo>
                    <a:pt x="191" y="1425"/>
                  </a:lnTo>
                  <a:lnTo>
                    <a:pt x="82" y="1428"/>
                  </a:lnTo>
                  <a:lnTo>
                    <a:pt x="61" y="1426"/>
                  </a:lnTo>
                  <a:lnTo>
                    <a:pt x="41" y="1417"/>
                  </a:lnTo>
                  <a:lnTo>
                    <a:pt x="25" y="1405"/>
                  </a:lnTo>
                  <a:lnTo>
                    <a:pt x="11" y="1387"/>
                  </a:lnTo>
                  <a:lnTo>
                    <a:pt x="4" y="1369"/>
                  </a:lnTo>
                  <a:lnTo>
                    <a:pt x="0" y="1346"/>
                  </a:lnTo>
                  <a:lnTo>
                    <a:pt x="4" y="1325"/>
                  </a:lnTo>
                  <a:lnTo>
                    <a:pt x="11" y="1305"/>
                  </a:lnTo>
                  <a:lnTo>
                    <a:pt x="25" y="1289"/>
                  </a:lnTo>
                  <a:lnTo>
                    <a:pt x="41" y="1276"/>
                  </a:lnTo>
                  <a:lnTo>
                    <a:pt x="61" y="1268"/>
                  </a:lnTo>
                  <a:lnTo>
                    <a:pt x="82" y="1264"/>
                  </a:lnTo>
                  <a:lnTo>
                    <a:pt x="186" y="1262"/>
                  </a:lnTo>
                  <a:lnTo>
                    <a:pt x="288" y="1252"/>
                  </a:lnTo>
                  <a:lnTo>
                    <a:pt x="389" y="1236"/>
                  </a:lnTo>
                  <a:lnTo>
                    <a:pt x="488" y="1214"/>
                  </a:lnTo>
                  <a:lnTo>
                    <a:pt x="584" y="1185"/>
                  </a:lnTo>
                  <a:lnTo>
                    <a:pt x="678" y="1150"/>
                  </a:lnTo>
                  <a:lnTo>
                    <a:pt x="770" y="1110"/>
                  </a:lnTo>
                  <a:lnTo>
                    <a:pt x="858" y="1065"/>
                  </a:lnTo>
                  <a:lnTo>
                    <a:pt x="943" y="1015"/>
                  </a:lnTo>
                  <a:lnTo>
                    <a:pt x="1025" y="959"/>
                  </a:lnTo>
                  <a:lnTo>
                    <a:pt x="1103" y="898"/>
                  </a:lnTo>
                  <a:lnTo>
                    <a:pt x="1177" y="832"/>
                  </a:lnTo>
                  <a:lnTo>
                    <a:pt x="1247" y="763"/>
                  </a:lnTo>
                  <a:lnTo>
                    <a:pt x="1313" y="688"/>
                  </a:lnTo>
                  <a:lnTo>
                    <a:pt x="1375" y="610"/>
                  </a:lnTo>
                  <a:lnTo>
                    <a:pt x="1431" y="527"/>
                  </a:lnTo>
                  <a:lnTo>
                    <a:pt x="1483" y="441"/>
                  </a:lnTo>
                  <a:lnTo>
                    <a:pt x="1529" y="350"/>
                  </a:lnTo>
                  <a:lnTo>
                    <a:pt x="1568" y="257"/>
                  </a:lnTo>
                  <a:lnTo>
                    <a:pt x="1603" y="160"/>
                  </a:lnTo>
                  <a:lnTo>
                    <a:pt x="1633" y="61"/>
                  </a:lnTo>
                  <a:lnTo>
                    <a:pt x="1640" y="41"/>
                  </a:lnTo>
                  <a:lnTo>
                    <a:pt x="1654" y="24"/>
                  </a:lnTo>
                  <a:lnTo>
                    <a:pt x="1670" y="11"/>
                  </a:lnTo>
                  <a:lnTo>
                    <a:pt x="1689" y="3"/>
                  </a:lnTo>
                  <a:lnTo>
                    <a:pt x="1710"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83"/>
              <a:endParaRPr lang="en-US" sz="1351">
                <a:solidFill>
                  <a:srgbClr val="000000"/>
                </a:solidFill>
                <a:latin typeface="Century Gothic"/>
                <a:ea typeface="MS PGothic" pitchFamily="34" charset="-128"/>
              </a:endParaRPr>
            </a:p>
          </p:txBody>
        </p:sp>
        <p:sp>
          <p:nvSpPr>
            <p:cNvPr id="34" name="Freeform 445">
              <a:extLst>
                <a:ext uri="{FF2B5EF4-FFF2-40B4-BE49-F238E27FC236}">
                  <a16:creationId xmlns:a16="http://schemas.microsoft.com/office/drawing/2014/main" id="{D044B794-619F-4F21-C537-73F3E58DE4F1}"/>
                </a:ext>
              </a:extLst>
            </p:cNvPr>
            <p:cNvSpPr>
              <a:spLocks/>
            </p:cNvSpPr>
            <p:nvPr/>
          </p:nvSpPr>
          <p:spPr bwMode="auto">
            <a:xfrm>
              <a:off x="8142" y="2635"/>
              <a:ext cx="165" cy="237"/>
            </a:xfrm>
            <a:custGeom>
              <a:avLst/>
              <a:gdLst>
                <a:gd name="T0" fmla="*/ 83 w 165"/>
                <a:gd name="T1" fmla="*/ 0 h 237"/>
                <a:gd name="T2" fmla="*/ 106 w 165"/>
                <a:gd name="T3" fmla="*/ 4 h 237"/>
                <a:gd name="T4" fmla="*/ 124 w 165"/>
                <a:gd name="T5" fmla="*/ 11 h 237"/>
                <a:gd name="T6" fmla="*/ 142 w 165"/>
                <a:gd name="T7" fmla="*/ 25 h 237"/>
                <a:gd name="T8" fmla="*/ 154 w 165"/>
                <a:gd name="T9" fmla="*/ 41 h 237"/>
                <a:gd name="T10" fmla="*/ 163 w 165"/>
                <a:gd name="T11" fmla="*/ 61 h 237"/>
                <a:gd name="T12" fmla="*/ 165 w 165"/>
                <a:gd name="T13" fmla="*/ 82 h 237"/>
                <a:gd name="T14" fmla="*/ 164 w 165"/>
                <a:gd name="T15" fmla="*/ 159 h 237"/>
                <a:gd name="T16" fmla="*/ 160 w 165"/>
                <a:gd name="T17" fmla="*/ 180 h 237"/>
                <a:gd name="T18" fmla="*/ 152 w 165"/>
                <a:gd name="T19" fmla="*/ 199 h 237"/>
                <a:gd name="T20" fmla="*/ 138 w 165"/>
                <a:gd name="T21" fmla="*/ 215 h 237"/>
                <a:gd name="T22" fmla="*/ 122 w 165"/>
                <a:gd name="T23" fmla="*/ 226 h 237"/>
                <a:gd name="T24" fmla="*/ 103 w 165"/>
                <a:gd name="T25" fmla="*/ 235 h 237"/>
                <a:gd name="T26" fmla="*/ 82 w 165"/>
                <a:gd name="T27" fmla="*/ 237 h 237"/>
                <a:gd name="T28" fmla="*/ 78 w 165"/>
                <a:gd name="T29" fmla="*/ 237 h 237"/>
                <a:gd name="T30" fmla="*/ 57 w 165"/>
                <a:gd name="T31" fmla="*/ 234 h 237"/>
                <a:gd name="T32" fmla="*/ 37 w 165"/>
                <a:gd name="T33" fmla="*/ 224 h 237"/>
                <a:gd name="T34" fmla="*/ 21 w 165"/>
                <a:gd name="T35" fmla="*/ 211 h 237"/>
                <a:gd name="T36" fmla="*/ 10 w 165"/>
                <a:gd name="T37" fmla="*/ 194 h 237"/>
                <a:gd name="T38" fmla="*/ 3 w 165"/>
                <a:gd name="T39" fmla="*/ 174 h 237"/>
                <a:gd name="T40" fmla="*/ 0 w 165"/>
                <a:gd name="T41" fmla="*/ 152 h 237"/>
                <a:gd name="T42" fmla="*/ 1 w 165"/>
                <a:gd name="T43" fmla="*/ 82 h 237"/>
                <a:gd name="T44" fmla="*/ 5 w 165"/>
                <a:gd name="T45" fmla="*/ 61 h 237"/>
                <a:gd name="T46" fmla="*/ 13 w 165"/>
                <a:gd name="T47" fmla="*/ 41 h 237"/>
                <a:gd name="T48" fmla="*/ 26 w 165"/>
                <a:gd name="T49" fmla="*/ 25 h 237"/>
                <a:gd name="T50" fmla="*/ 42 w 165"/>
                <a:gd name="T51" fmla="*/ 11 h 237"/>
                <a:gd name="T52" fmla="*/ 62 w 165"/>
                <a:gd name="T53" fmla="*/ 4 h 237"/>
                <a:gd name="T54" fmla="*/ 83 w 165"/>
                <a:gd name="T5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5" h="237">
                  <a:moveTo>
                    <a:pt x="83" y="0"/>
                  </a:moveTo>
                  <a:lnTo>
                    <a:pt x="106" y="4"/>
                  </a:lnTo>
                  <a:lnTo>
                    <a:pt x="124" y="11"/>
                  </a:lnTo>
                  <a:lnTo>
                    <a:pt x="142" y="25"/>
                  </a:lnTo>
                  <a:lnTo>
                    <a:pt x="154" y="41"/>
                  </a:lnTo>
                  <a:lnTo>
                    <a:pt x="163" y="61"/>
                  </a:lnTo>
                  <a:lnTo>
                    <a:pt x="165" y="82"/>
                  </a:lnTo>
                  <a:lnTo>
                    <a:pt x="164" y="159"/>
                  </a:lnTo>
                  <a:lnTo>
                    <a:pt x="160" y="180"/>
                  </a:lnTo>
                  <a:lnTo>
                    <a:pt x="152" y="199"/>
                  </a:lnTo>
                  <a:lnTo>
                    <a:pt x="138" y="215"/>
                  </a:lnTo>
                  <a:lnTo>
                    <a:pt x="122" y="226"/>
                  </a:lnTo>
                  <a:lnTo>
                    <a:pt x="103" y="235"/>
                  </a:lnTo>
                  <a:lnTo>
                    <a:pt x="82" y="237"/>
                  </a:lnTo>
                  <a:lnTo>
                    <a:pt x="78" y="237"/>
                  </a:lnTo>
                  <a:lnTo>
                    <a:pt x="57" y="234"/>
                  </a:lnTo>
                  <a:lnTo>
                    <a:pt x="37" y="224"/>
                  </a:lnTo>
                  <a:lnTo>
                    <a:pt x="21" y="211"/>
                  </a:lnTo>
                  <a:lnTo>
                    <a:pt x="10" y="194"/>
                  </a:lnTo>
                  <a:lnTo>
                    <a:pt x="3" y="174"/>
                  </a:lnTo>
                  <a:lnTo>
                    <a:pt x="0" y="152"/>
                  </a:lnTo>
                  <a:lnTo>
                    <a:pt x="1" y="82"/>
                  </a:lnTo>
                  <a:lnTo>
                    <a:pt x="5" y="61"/>
                  </a:lnTo>
                  <a:lnTo>
                    <a:pt x="13" y="41"/>
                  </a:lnTo>
                  <a:lnTo>
                    <a:pt x="26" y="25"/>
                  </a:lnTo>
                  <a:lnTo>
                    <a:pt x="42" y="11"/>
                  </a:lnTo>
                  <a:lnTo>
                    <a:pt x="62" y="4"/>
                  </a:lnTo>
                  <a:lnTo>
                    <a:pt x="83"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685783"/>
              <a:endParaRPr lang="en-US" sz="1351">
                <a:solidFill>
                  <a:srgbClr val="000000"/>
                </a:solidFill>
                <a:latin typeface="Century Gothic"/>
                <a:ea typeface="MS PGothic" pitchFamily="34" charset="-128"/>
              </a:endParaRPr>
            </a:p>
          </p:txBody>
        </p:sp>
      </p:grpSp>
      <p:cxnSp>
        <p:nvCxnSpPr>
          <p:cNvPr id="36" name="Straight Connector 35">
            <a:extLst>
              <a:ext uri="{FF2B5EF4-FFF2-40B4-BE49-F238E27FC236}">
                <a16:creationId xmlns:a16="http://schemas.microsoft.com/office/drawing/2014/main" id="{522EE3FA-3F3E-8433-3036-0085C5ECACDF}"/>
              </a:ext>
            </a:extLst>
          </p:cNvPr>
          <p:cNvCxnSpPr/>
          <p:nvPr/>
        </p:nvCxnSpPr>
        <p:spPr bwMode="auto">
          <a:xfrm>
            <a:off x="1456883" y="3299729"/>
            <a:ext cx="7052357" cy="0"/>
          </a:xfrm>
          <a:prstGeom prst="line">
            <a:avLst/>
          </a:prstGeom>
          <a:solidFill>
            <a:schemeClr val="accent1"/>
          </a:solidFill>
          <a:ln w="38100" cap="flat" cmpd="sng" algn="ctr">
            <a:solidFill>
              <a:schemeClr val="bg1">
                <a:lumMod val="75000"/>
              </a:schemeClr>
            </a:solidFill>
            <a:prstDash val="sysDash"/>
            <a:round/>
            <a:headEnd type="none" w="sm" len="sm"/>
            <a:tailEnd type="none" w="sm" len="sm"/>
          </a:ln>
          <a:effectLst/>
        </p:spPr>
      </p:cxnSp>
      <p:cxnSp>
        <p:nvCxnSpPr>
          <p:cNvPr id="37" name="Straight Connector 36">
            <a:extLst>
              <a:ext uri="{FF2B5EF4-FFF2-40B4-BE49-F238E27FC236}">
                <a16:creationId xmlns:a16="http://schemas.microsoft.com/office/drawing/2014/main" id="{8C4BD329-546A-25BA-259A-C5EF8D0CB858}"/>
              </a:ext>
            </a:extLst>
          </p:cNvPr>
          <p:cNvCxnSpPr/>
          <p:nvPr/>
        </p:nvCxnSpPr>
        <p:spPr bwMode="auto">
          <a:xfrm>
            <a:off x="1456883" y="3820937"/>
            <a:ext cx="7052357" cy="0"/>
          </a:xfrm>
          <a:prstGeom prst="line">
            <a:avLst/>
          </a:prstGeom>
          <a:solidFill>
            <a:schemeClr val="accent1"/>
          </a:solidFill>
          <a:ln w="38100" cap="flat" cmpd="sng" algn="ctr">
            <a:solidFill>
              <a:schemeClr val="bg1">
                <a:lumMod val="75000"/>
              </a:schemeClr>
            </a:solidFill>
            <a:prstDash val="sysDash"/>
            <a:round/>
            <a:headEnd type="none" w="sm" len="sm"/>
            <a:tailEnd type="none" w="sm" len="sm"/>
          </a:ln>
          <a:effectLst/>
        </p:spPr>
      </p:cxnSp>
      <p:cxnSp>
        <p:nvCxnSpPr>
          <p:cNvPr id="38" name="Straight Connector 37">
            <a:extLst>
              <a:ext uri="{FF2B5EF4-FFF2-40B4-BE49-F238E27FC236}">
                <a16:creationId xmlns:a16="http://schemas.microsoft.com/office/drawing/2014/main" id="{E3E4172E-26CB-F36E-F3B1-C9219390D5ED}"/>
              </a:ext>
            </a:extLst>
          </p:cNvPr>
          <p:cNvCxnSpPr/>
          <p:nvPr/>
        </p:nvCxnSpPr>
        <p:spPr bwMode="auto">
          <a:xfrm>
            <a:off x="1456883" y="4342145"/>
            <a:ext cx="7052357" cy="0"/>
          </a:xfrm>
          <a:prstGeom prst="line">
            <a:avLst/>
          </a:prstGeom>
          <a:solidFill>
            <a:schemeClr val="accent1"/>
          </a:solidFill>
          <a:ln w="38100" cap="flat" cmpd="sng" algn="ctr">
            <a:solidFill>
              <a:schemeClr val="bg1">
                <a:lumMod val="75000"/>
              </a:schemeClr>
            </a:solidFill>
            <a:prstDash val="sysDash"/>
            <a:round/>
            <a:headEnd type="none" w="sm" len="sm"/>
            <a:tailEnd type="none" w="sm" len="sm"/>
          </a:ln>
          <a:effectLst/>
        </p:spPr>
      </p:cxnSp>
      <p:cxnSp>
        <p:nvCxnSpPr>
          <p:cNvPr id="39" name="Straight Connector 38">
            <a:extLst>
              <a:ext uri="{FF2B5EF4-FFF2-40B4-BE49-F238E27FC236}">
                <a16:creationId xmlns:a16="http://schemas.microsoft.com/office/drawing/2014/main" id="{DA0A0CFF-21AF-2545-EC91-51C703AE378B}"/>
              </a:ext>
            </a:extLst>
          </p:cNvPr>
          <p:cNvCxnSpPr/>
          <p:nvPr/>
        </p:nvCxnSpPr>
        <p:spPr bwMode="auto">
          <a:xfrm>
            <a:off x="1456883" y="4890785"/>
            <a:ext cx="7052357" cy="0"/>
          </a:xfrm>
          <a:prstGeom prst="line">
            <a:avLst/>
          </a:prstGeom>
          <a:solidFill>
            <a:schemeClr val="accent1"/>
          </a:solidFill>
          <a:ln w="38100" cap="flat" cmpd="sng" algn="ctr">
            <a:solidFill>
              <a:schemeClr val="bg1">
                <a:lumMod val="75000"/>
              </a:schemeClr>
            </a:solidFill>
            <a:prstDash val="sysDash"/>
            <a:round/>
            <a:headEnd type="none" w="sm" len="sm"/>
            <a:tailEnd type="none" w="sm" len="sm"/>
          </a:ln>
          <a:effectLst/>
        </p:spPr>
      </p:cxnSp>
    </p:spTree>
    <p:extLst>
      <p:ext uri="{BB962C8B-B14F-4D97-AF65-F5344CB8AC3E}">
        <p14:creationId xmlns:p14="http://schemas.microsoft.com/office/powerpoint/2010/main" val="1151954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D541A9-1BC4-4763-802A-D572F4756878}"/>
              </a:ext>
            </a:extLst>
          </p:cNvPr>
          <p:cNvSpPr>
            <a:spLocks noGrp="1"/>
          </p:cNvSpPr>
          <p:nvPr>
            <p:ph type="title"/>
          </p:nvPr>
        </p:nvSpPr>
        <p:spPr/>
        <p:txBody>
          <a:bodyPr/>
          <a:lstStyle/>
          <a:p>
            <a:r>
              <a:rPr lang="en-US" dirty="0"/>
              <a:t>Virtual Power Plant (VPP)</a:t>
            </a:r>
          </a:p>
        </p:txBody>
      </p:sp>
      <p:grpSp>
        <p:nvGrpSpPr>
          <p:cNvPr id="5" name="Group 4">
            <a:extLst>
              <a:ext uri="{FF2B5EF4-FFF2-40B4-BE49-F238E27FC236}">
                <a16:creationId xmlns:a16="http://schemas.microsoft.com/office/drawing/2014/main" id="{6A329169-A4CD-4D40-BD8F-D6D378CBD9EC}"/>
              </a:ext>
            </a:extLst>
          </p:cNvPr>
          <p:cNvGrpSpPr/>
          <p:nvPr/>
        </p:nvGrpSpPr>
        <p:grpSpPr>
          <a:xfrm>
            <a:off x="-1" y="842261"/>
            <a:ext cx="9231088" cy="246221"/>
            <a:chOff x="-1" y="-14992"/>
            <a:chExt cx="9231088" cy="246221"/>
          </a:xfrm>
        </p:grpSpPr>
        <p:sp>
          <p:nvSpPr>
            <p:cNvPr id="6" name="Rounded Rectangle 5">
              <a:extLst>
                <a:ext uri="{FF2B5EF4-FFF2-40B4-BE49-F238E27FC236}">
                  <a16:creationId xmlns:a16="http://schemas.microsoft.com/office/drawing/2014/main" id="{D7175591-8E43-A541-84F9-9B3783F32A8A}"/>
                </a:ext>
              </a:extLst>
            </p:cNvPr>
            <p:cNvSpPr/>
            <p:nvPr/>
          </p:nvSpPr>
          <p:spPr bwMode="auto">
            <a:xfrm>
              <a:off x="7787390" y="0"/>
              <a:ext cx="1443697" cy="213131"/>
            </a:xfrm>
            <a:prstGeom prst="roundRect">
              <a:avLst/>
            </a:prstGeom>
            <a:solidFill>
              <a:srgbClr val="075285"/>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332" eaLnBrk="0" hangingPunct="0"/>
              <a:endParaRPr lang="en-US" sz="2000" dirty="0">
                <a:solidFill>
                  <a:srgbClr val="075285"/>
                </a:solidFill>
                <a:latin typeface="Times New Roman" charset="0"/>
                <a:ea typeface="MS PGothic" pitchFamily="34" charset="-128"/>
              </a:endParaRPr>
            </a:p>
          </p:txBody>
        </p:sp>
        <p:sp>
          <p:nvSpPr>
            <p:cNvPr id="7" name="Rectangle 6">
              <a:extLst>
                <a:ext uri="{FF2B5EF4-FFF2-40B4-BE49-F238E27FC236}">
                  <a16:creationId xmlns:a16="http://schemas.microsoft.com/office/drawing/2014/main" id="{D3EED84D-CFE2-FF44-97E3-6CCB7E653F89}"/>
                </a:ext>
              </a:extLst>
            </p:cNvPr>
            <p:cNvSpPr/>
            <p:nvPr/>
          </p:nvSpPr>
          <p:spPr bwMode="auto">
            <a:xfrm>
              <a:off x="-1" y="0"/>
              <a:ext cx="7992777" cy="65784"/>
            </a:xfrm>
            <a:prstGeom prst="rect">
              <a:avLst/>
            </a:prstGeom>
            <a:solidFill>
              <a:srgbClr val="075285"/>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32" eaLnBrk="0" hangingPunct="0"/>
              <a:endParaRPr lang="en-US" sz="2000">
                <a:solidFill>
                  <a:srgbClr val="075285"/>
                </a:solidFill>
                <a:latin typeface="Times New Roman" charset="0"/>
                <a:ea typeface="MS PGothic" pitchFamily="34" charset="-128"/>
              </a:endParaRPr>
            </a:p>
          </p:txBody>
        </p:sp>
        <p:sp>
          <p:nvSpPr>
            <p:cNvPr id="8" name="TextBox 7">
              <a:extLst>
                <a:ext uri="{FF2B5EF4-FFF2-40B4-BE49-F238E27FC236}">
                  <a16:creationId xmlns:a16="http://schemas.microsoft.com/office/drawing/2014/main" id="{514EA4E5-FE25-194E-A62C-83EE27B03C3D}"/>
                </a:ext>
              </a:extLst>
            </p:cNvPr>
            <p:cNvSpPr txBox="1"/>
            <p:nvPr/>
          </p:nvSpPr>
          <p:spPr>
            <a:xfrm>
              <a:off x="7749915" y="-14992"/>
              <a:ext cx="1417837" cy="246221"/>
            </a:xfrm>
            <a:prstGeom prst="rect">
              <a:avLst/>
            </a:prstGeom>
            <a:noFill/>
          </p:spPr>
          <p:txBody>
            <a:bodyPr wrap="square" rtlCol="0">
              <a:spAutoFit/>
            </a:bodyPr>
            <a:lstStyle/>
            <a:p>
              <a:pPr algn="ctr" defTabSz="685783"/>
              <a:r>
                <a:rPr lang="en-US" sz="1000" b="1" dirty="0">
                  <a:solidFill>
                    <a:srgbClr val="FFFFFF"/>
                  </a:solidFill>
                  <a:latin typeface="Calibri" panose="020F0502020204030204" pitchFamily="34" charset="0"/>
                  <a:ea typeface="MS PGothic" pitchFamily="34" charset="-128"/>
                  <a:cs typeface="Calibri" panose="020F0502020204030204" pitchFamily="34" charset="0"/>
                </a:rPr>
                <a:t>VPP</a:t>
              </a:r>
            </a:p>
          </p:txBody>
        </p:sp>
      </p:grpSp>
      <p:sp>
        <p:nvSpPr>
          <p:cNvPr id="10" name="Flowchart: Alternate Process 9"/>
          <p:cNvSpPr/>
          <p:nvPr/>
        </p:nvSpPr>
        <p:spPr bwMode="auto">
          <a:xfrm>
            <a:off x="3876891" y="2989768"/>
            <a:ext cx="1362332" cy="801893"/>
          </a:xfrm>
          <a:prstGeom prst="flowChartAlternateProcess">
            <a:avLst/>
          </a:prstGeom>
          <a:solidFill>
            <a:srgbClr val="005288"/>
          </a:solidFill>
          <a:ln>
            <a:noFill/>
            <a:headEnd type="none" w="sm" len="sm"/>
            <a:tailEnd type="none" w="sm" len="sm"/>
          </a:ln>
        </p:spPr>
        <p:style>
          <a:lnRef idx="2">
            <a:schemeClr val="accent6"/>
          </a:lnRef>
          <a:fillRef idx="1">
            <a:schemeClr val="lt1"/>
          </a:fillRef>
          <a:effectRef idx="0">
            <a:schemeClr val="accent6"/>
          </a:effectRef>
          <a:fontRef idx="minor">
            <a:schemeClr val="dk1"/>
          </a:fontRef>
        </p:style>
        <p:txBody>
          <a:bodyPr vert="horz" wrap="square" lIns="68580" tIns="34291" rIns="68580" bIns="34291" numCol="1" rtlCol="0" anchor="t" anchorCtr="0" compatLnSpc="1">
            <a:prstTxWarp prst="textNoShape">
              <a:avLst/>
            </a:prstTxWarp>
          </a:bodyPr>
          <a:lstStyle/>
          <a:p>
            <a:pPr algn="ctr" defTabSz="685783" eaLnBrk="0" fontAlgn="base" hangingPunct="0">
              <a:spcBef>
                <a:spcPct val="0"/>
              </a:spcBef>
              <a:spcAft>
                <a:spcPct val="0"/>
              </a:spcAft>
            </a:pPr>
            <a:r>
              <a:rPr lang="en-US" sz="1875" b="1" dirty="0">
                <a:solidFill>
                  <a:srgbClr val="FFFFFF"/>
                </a:solidFill>
                <a:latin typeface="Century Gothic" panose="020B0502020202020204" pitchFamily="34" charset="0"/>
              </a:rPr>
              <a:t>VPP Operator</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50998" t="56546"/>
          <a:stretch/>
        </p:blipFill>
        <p:spPr>
          <a:xfrm>
            <a:off x="1219826" y="4492160"/>
            <a:ext cx="1222628" cy="864533"/>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55196" b="50417"/>
          <a:stretch/>
        </p:blipFill>
        <p:spPr>
          <a:xfrm>
            <a:off x="1272194" y="2989769"/>
            <a:ext cx="1117895" cy="986483"/>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544" t="12487" r="55298" b="49405"/>
          <a:stretch/>
        </p:blipFill>
        <p:spPr>
          <a:xfrm>
            <a:off x="1390584" y="1756120"/>
            <a:ext cx="1051869" cy="758165"/>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544" t="12487" r="55298" b="49405"/>
          <a:stretch/>
        </p:blipFill>
        <p:spPr>
          <a:xfrm>
            <a:off x="6209271" y="4545344"/>
            <a:ext cx="1051869" cy="758165"/>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55196" b="50417"/>
          <a:stretch/>
        </p:blipFill>
        <p:spPr>
          <a:xfrm>
            <a:off x="6082574" y="1606287"/>
            <a:ext cx="1117895" cy="986483"/>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2544" t="12487" r="55298" b="49405"/>
          <a:stretch/>
        </p:blipFill>
        <p:spPr>
          <a:xfrm>
            <a:off x="6148599" y="3103928"/>
            <a:ext cx="1051869" cy="758165"/>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1582" t="20118" r="9088" b="32279"/>
          <a:stretch/>
        </p:blipFill>
        <p:spPr>
          <a:xfrm>
            <a:off x="443463" y="1722492"/>
            <a:ext cx="982363" cy="634829"/>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11582" t="20118" r="9088" b="32279"/>
          <a:stretch/>
        </p:blipFill>
        <p:spPr>
          <a:xfrm>
            <a:off x="7162005" y="3156832"/>
            <a:ext cx="982363" cy="634829"/>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1582" t="20118" r="9088" b="32279"/>
          <a:stretch/>
        </p:blipFill>
        <p:spPr>
          <a:xfrm>
            <a:off x="7258733" y="1748603"/>
            <a:ext cx="982363" cy="634829"/>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2454" y="1586886"/>
            <a:ext cx="370959" cy="927399"/>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234" y="4429294"/>
            <a:ext cx="370959" cy="927399"/>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367" y="4429294"/>
            <a:ext cx="370959" cy="927399"/>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234" y="3030679"/>
            <a:ext cx="370959" cy="927399"/>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9843" y="3030679"/>
            <a:ext cx="370959" cy="927399"/>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15271" t="14992" r="18096" b="23350"/>
          <a:stretch/>
        </p:blipFill>
        <p:spPr>
          <a:xfrm>
            <a:off x="7342501" y="4704320"/>
            <a:ext cx="713603" cy="440211"/>
          </a:xfrm>
          <a:prstGeom prst="rect">
            <a:avLst/>
          </a:prstGeom>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15271" t="14992" r="18096" b="23350"/>
          <a:stretch/>
        </p:blipFill>
        <p:spPr>
          <a:xfrm>
            <a:off x="2404245" y="3421881"/>
            <a:ext cx="713603" cy="440211"/>
          </a:xfrm>
          <a:prstGeom prst="rect">
            <a:avLst/>
          </a:prstGeom>
        </p:spPr>
      </p:pic>
      <p:pic>
        <p:nvPicPr>
          <p:cNvPr id="28" name="Picture 27"/>
          <p:cNvPicPr>
            <a:picLocks noChangeAspect="1"/>
          </p:cNvPicPr>
          <p:nvPr/>
        </p:nvPicPr>
        <p:blipFill rotWithShape="1">
          <a:blip r:embed="rId6" cstate="print">
            <a:extLst>
              <a:ext uri="{28A0092B-C50C-407E-A947-70E740481C1C}">
                <a14:useLocalDpi xmlns:a14="http://schemas.microsoft.com/office/drawing/2010/main" val="0"/>
              </a:ext>
            </a:extLst>
          </a:blip>
          <a:srcRect l="15271" t="14992" r="18096" b="23350"/>
          <a:stretch/>
        </p:blipFill>
        <p:spPr>
          <a:xfrm>
            <a:off x="2825768" y="1928487"/>
            <a:ext cx="713603" cy="440211"/>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2447" y="4677238"/>
            <a:ext cx="708335" cy="571761"/>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7638" y="1811670"/>
            <a:ext cx="708335" cy="571761"/>
          </a:xfrm>
          <a:prstGeom prst="rect">
            <a:avLst/>
          </a:prstGeom>
        </p:spPr>
      </p:pic>
      <p:pic>
        <p:nvPicPr>
          <p:cNvPr id="31" name="Picture 30"/>
          <p:cNvPicPr>
            <a:picLocks noChangeAspect="1"/>
          </p:cNvPicPr>
          <p:nvPr/>
        </p:nvPicPr>
        <p:blipFill rotWithShape="1">
          <a:blip r:embed="rId8" cstate="print">
            <a:extLst>
              <a:ext uri="{28A0092B-C50C-407E-A947-70E740481C1C}">
                <a14:useLocalDpi xmlns:a14="http://schemas.microsoft.com/office/drawing/2010/main" val="0"/>
              </a:ext>
            </a:extLst>
          </a:blip>
          <a:srcRect l="53795" t="26814" r="32172" b="57291"/>
          <a:stretch/>
        </p:blipFill>
        <p:spPr>
          <a:xfrm>
            <a:off x="85245" y="1852237"/>
            <a:ext cx="417041" cy="505083"/>
          </a:xfrm>
          <a:prstGeom prst="rect">
            <a:avLst/>
          </a:prstGeom>
        </p:spPr>
      </p:pic>
      <p:pic>
        <p:nvPicPr>
          <p:cNvPr id="32"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53795" t="26814" r="32172" b="57291"/>
          <a:stretch/>
        </p:blipFill>
        <p:spPr>
          <a:xfrm>
            <a:off x="8546825" y="3289616"/>
            <a:ext cx="417041" cy="505083"/>
          </a:xfrm>
          <a:prstGeom prst="rect">
            <a:avLst/>
          </a:prstGeom>
        </p:spPr>
      </p:pic>
      <p:sp>
        <p:nvSpPr>
          <p:cNvPr id="33" name="TextBox 32"/>
          <p:cNvSpPr txBox="1"/>
          <p:nvPr/>
        </p:nvSpPr>
        <p:spPr>
          <a:xfrm>
            <a:off x="3246234" y="4062873"/>
            <a:ext cx="2715399" cy="923843"/>
          </a:xfrm>
          <a:prstGeom prst="rect">
            <a:avLst/>
          </a:prstGeom>
          <a:noFill/>
        </p:spPr>
        <p:txBody>
          <a:bodyPr wrap="square" rtlCol="0">
            <a:spAutoFit/>
          </a:bodyPr>
          <a:lstStyle/>
          <a:p>
            <a:pPr marL="214308" indent="-214308" defTabSz="685783">
              <a:buFont typeface="Arial" panose="020B0604020202020204" pitchFamily="34" charset="0"/>
              <a:buChar char="•"/>
            </a:pPr>
            <a:r>
              <a:rPr lang="en-US" sz="1351" dirty="0">
                <a:solidFill>
                  <a:srgbClr val="000000"/>
                </a:solidFill>
                <a:latin typeface="Century Gothic"/>
                <a:ea typeface="MS PGothic" pitchFamily="34" charset="-128"/>
              </a:rPr>
              <a:t>Local grid improvement</a:t>
            </a:r>
          </a:p>
          <a:p>
            <a:pPr marL="214308" indent="-214308" defTabSz="685783">
              <a:buFont typeface="Arial" panose="020B0604020202020204" pitchFamily="34" charset="0"/>
              <a:buChar char="•"/>
            </a:pPr>
            <a:r>
              <a:rPr lang="en-US" sz="1351" dirty="0">
                <a:solidFill>
                  <a:srgbClr val="000000"/>
                </a:solidFill>
                <a:latin typeface="Century Gothic"/>
                <a:ea typeface="MS PGothic" pitchFamily="34" charset="-128"/>
              </a:rPr>
              <a:t>Wholesale market services</a:t>
            </a:r>
          </a:p>
          <a:p>
            <a:pPr marL="214308" indent="-214308" defTabSz="685783">
              <a:buFont typeface="Arial" panose="020B0604020202020204" pitchFamily="34" charset="0"/>
              <a:buChar char="•"/>
            </a:pPr>
            <a:r>
              <a:rPr lang="en-US" sz="1351" dirty="0">
                <a:solidFill>
                  <a:srgbClr val="000000"/>
                </a:solidFill>
                <a:latin typeface="Century Gothic"/>
                <a:ea typeface="MS PGothic" pitchFamily="34" charset="-128"/>
              </a:rPr>
              <a:t>Resiliency</a:t>
            </a:r>
          </a:p>
          <a:p>
            <a:pPr marL="214308" indent="-214308" defTabSz="685783">
              <a:buFont typeface="Arial" panose="020B0604020202020204" pitchFamily="34" charset="0"/>
              <a:buChar char="•"/>
            </a:pPr>
            <a:r>
              <a:rPr lang="en-US" sz="1351" dirty="0">
                <a:solidFill>
                  <a:srgbClr val="000000"/>
                </a:solidFill>
                <a:latin typeface="Century Gothic"/>
                <a:ea typeface="MS PGothic" pitchFamily="34" charset="-128"/>
              </a:rPr>
              <a:t>Other use cases</a:t>
            </a:r>
          </a:p>
        </p:txBody>
      </p:sp>
      <p:cxnSp>
        <p:nvCxnSpPr>
          <p:cNvPr id="35" name="Straight Arrow Connector 34"/>
          <p:cNvCxnSpPr>
            <a:cxnSpLocks/>
            <a:stCxn id="14" idx="2"/>
            <a:endCxn id="10" idx="1"/>
          </p:cNvCxnSpPr>
          <p:nvPr/>
        </p:nvCxnSpPr>
        <p:spPr bwMode="auto">
          <a:xfrm>
            <a:off x="1916519" y="2514286"/>
            <a:ext cx="1960372" cy="876431"/>
          </a:xfrm>
          <a:prstGeom prst="straightConnector1">
            <a:avLst/>
          </a:prstGeom>
          <a:solidFill>
            <a:schemeClr val="accent1"/>
          </a:solidFill>
          <a:ln w="12700" cap="flat" cmpd="sng" algn="ctr">
            <a:solidFill>
              <a:schemeClr val="tx1"/>
            </a:solidFill>
            <a:prstDash val="solid"/>
            <a:round/>
            <a:headEnd type="triangle"/>
            <a:tailEnd type="triangle"/>
          </a:ln>
          <a:effectLst/>
        </p:spPr>
      </p:cxnSp>
      <p:cxnSp>
        <p:nvCxnSpPr>
          <p:cNvPr id="37" name="Straight Arrow Connector 36"/>
          <p:cNvCxnSpPr>
            <a:cxnSpLocks/>
            <a:stCxn id="13" idx="3"/>
            <a:endCxn id="10" idx="1"/>
          </p:cNvCxnSpPr>
          <p:nvPr/>
        </p:nvCxnSpPr>
        <p:spPr bwMode="auto">
          <a:xfrm flipV="1">
            <a:off x="2390087" y="3390715"/>
            <a:ext cx="1486804" cy="92295"/>
          </a:xfrm>
          <a:prstGeom prst="straightConnector1">
            <a:avLst/>
          </a:prstGeom>
          <a:solidFill>
            <a:schemeClr val="accent1"/>
          </a:solidFill>
          <a:ln w="12700" cap="flat" cmpd="sng" algn="ctr">
            <a:solidFill>
              <a:schemeClr val="tx1"/>
            </a:solidFill>
            <a:prstDash val="solid"/>
            <a:round/>
            <a:headEnd type="triangle"/>
            <a:tailEnd type="triangle"/>
          </a:ln>
          <a:effectLst/>
        </p:spPr>
      </p:cxnSp>
      <p:cxnSp>
        <p:nvCxnSpPr>
          <p:cNvPr id="39" name="Straight Arrow Connector 38"/>
          <p:cNvCxnSpPr>
            <a:cxnSpLocks/>
            <a:stCxn id="12" idx="0"/>
            <a:endCxn id="10" idx="1"/>
          </p:cNvCxnSpPr>
          <p:nvPr/>
        </p:nvCxnSpPr>
        <p:spPr bwMode="auto">
          <a:xfrm flipV="1">
            <a:off x="1831139" y="3390715"/>
            <a:ext cx="2045752" cy="1101444"/>
          </a:xfrm>
          <a:prstGeom prst="straightConnector1">
            <a:avLst/>
          </a:prstGeom>
          <a:solidFill>
            <a:schemeClr val="accent1"/>
          </a:solidFill>
          <a:ln w="12700" cap="flat" cmpd="sng" algn="ctr">
            <a:solidFill>
              <a:schemeClr val="tx1"/>
            </a:solidFill>
            <a:prstDash val="solid"/>
            <a:round/>
            <a:headEnd type="triangle"/>
            <a:tailEnd type="triangle"/>
          </a:ln>
          <a:effectLst/>
        </p:spPr>
      </p:cxnSp>
      <p:cxnSp>
        <p:nvCxnSpPr>
          <p:cNvPr id="41" name="Straight Arrow Connector 40"/>
          <p:cNvCxnSpPr>
            <a:cxnSpLocks/>
            <a:stCxn id="16" idx="1"/>
            <a:endCxn id="10" idx="3"/>
          </p:cNvCxnSpPr>
          <p:nvPr/>
        </p:nvCxnSpPr>
        <p:spPr bwMode="auto">
          <a:xfrm flipH="1">
            <a:off x="5239224" y="2099529"/>
            <a:ext cx="843349" cy="1291187"/>
          </a:xfrm>
          <a:prstGeom prst="straightConnector1">
            <a:avLst/>
          </a:prstGeom>
          <a:solidFill>
            <a:schemeClr val="accent1"/>
          </a:solidFill>
          <a:ln w="12700" cap="flat" cmpd="sng" algn="ctr">
            <a:solidFill>
              <a:schemeClr val="tx1"/>
            </a:solidFill>
            <a:prstDash val="solid"/>
            <a:round/>
            <a:headEnd type="triangle"/>
            <a:tailEnd type="triangle"/>
          </a:ln>
          <a:effectLst/>
        </p:spPr>
      </p:cxnSp>
      <p:cxnSp>
        <p:nvCxnSpPr>
          <p:cNvPr id="43" name="Straight Arrow Connector 42"/>
          <p:cNvCxnSpPr>
            <a:cxnSpLocks/>
            <a:stCxn id="17" idx="1"/>
            <a:endCxn id="10" idx="3"/>
          </p:cNvCxnSpPr>
          <p:nvPr/>
        </p:nvCxnSpPr>
        <p:spPr bwMode="auto">
          <a:xfrm flipH="1" flipV="1">
            <a:off x="5239225" y="3390715"/>
            <a:ext cx="909375" cy="92295"/>
          </a:xfrm>
          <a:prstGeom prst="straightConnector1">
            <a:avLst/>
          </a:prstGeom>
          <a:solidFill>
            <a:schemeClr val="accent1"/>
          </a:solidFill>
          <a:ln w="12700" cap="flat" cmpd="sng" algn="ctr">
            <a:solidFill>
              <a:schemeClr val="tx1"/>
            </a:solidFill>
            <a:prstDash val="solid"/>
            <a:round/>
            <a:headEnd type="triangle"/>
            <a:tailEnd type="triangle"/>
          </a:ln>
          <a:effectLst/>
        </p:spPr>
      </p:cxnSp>
      <p:cxnSp>
        <p:nvCxnSpPr>
          <p:cNvPr id="45" name="Straight Arrow Connector 44"/>
          <p:cNvCxnSpPr>
            <a:cxnSpLocks/>
            <a:stCxn id="15" idx="1"/>
            <a:endCxn id="10" idx="3"/>
          </p:cNvCxnSpPr>
          <p:nvPr/>
        </p:nvCxnSpPr>
        <p:spPr bwMode="auto">
          <a:xfrm flipH="1" flipV="1">
            <a:off x="5239223" y="3390715"/>
            <a:ext cx="970048" cy="1533711"/>
          </a:xfrm>
          <a:prstGeom prst="straightConnector1">
            <a:avLst/>
          </a:prstGeom>
          <a:solidFill>
            <a:schemeClr val="accent1"/>
          </a:solidFill>
          <a:ln w="12700" cap="flat" cmpd="sng" algn="ctr">
            <a:solidFill>
              <a:schemeClr val="tx1"/>
            </a:solidFill>
            <a:prstDash val="solid"/>
            <a:round/>
            <a:headEnd type="triangle"/>
            <a:tailEnd type="triangle"/>
          </a:ln>
          <a:effectLst/>
        </p:spPr>
      </p:cxnSp>
    </p:spTree>
    <p:extLst>
      <p:ext uri="{BB962C8B-B14F-4D97-AF65-F5344CB8AC3E}">
        <p14:creationId xmlns:p14="http://schemas.microsoft.com/office/powerpoint/2010/main" val="1245832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E81175-DE0A-D4B5-A527-037B0ECF75D1}"/>
              </a:ext>
            </a:extLst>
          </p:cNvPr>
          <p:cNvSpPr/>
          <p:nvPr/>
        </p:nvSpPr>
        <p:spPr bwMode="auto">
          <a:xfrm>
            <a:off x="0" y="1707596"/>
            <a:ext cx="9144000" cy="3639843"/>
          </a:xfrm>
          <a:prstGeom prst="rect">
            <a:avLst/>
          </a:prstGeom>
          <a:solidFill>
            <a:srgbClr val="00528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2" name="Title 1">
            <a:extLst>
              <a:ext uri="{FF2B5EF4-FFF2-40B4-BE49-F238E27FC236}">
                <a16:creationId xmlns:a16="http://schemas.microsoft.com/office/drawing/2014/main" id="{4E4CBBFC-BB4B-684E-92E3-8347F6148AFB}"/>
              </a:ext>
            </a:extLst>
          </p:cNvPr>
          <p:cNvSpPr>
            <a:spLocks noGrp="1"/>
          </p:cNvSpPr>
          <p:nvPr>
            <p:ph type="title"/>
          </p:nvPr>
        </p:nvSpPr>
        <p:spPr>
          <a:xfrm>
            <a:off x="152400" y="1104902"/>
            <a:ext cx="8001000" cy="571500"/>
          </a:xfrm>
        </p:spPr>
        <p:txBody>
          <a:bodyPr/>
          <a:lstStyle/>
          <a:p>
            <a:r>
              <a:rPr lang="en-US" dirty="0"/>
              <a:t>Average Starting State of Charge</a:t>
            </a:r>
          </a:p>
        </p:txBody>
      </p:sp>
      <p:sp>
        <p:nvSpPr>
          <p:cNvPr id="3" name="Slide Number Placeholder 2">
            <a:extLst>
              <a:ext uri="{FF2B5EF4-FFF2-40B4-BE49-F238E27FC236}">
                <a16:creationId xmlns:a16="http://schemas.microsoft.com/office/drawing/2014/main" id="{569AE49B-AE60-D34D-8A38-C4BC59F53FAA}"/>
              </a:ext>
            </a:extLst>
          </p:cNvPr>
          <p:cNvSpPr>
            <a:spLocks noGrp="1"/>
          </p:cNvSpPr>
          <p:nvPr>
            <p:ph type="sldNum" sz="quarter" idx="10"/>
          </p:nvPr>
        </p:nvSpPr>
        <p:spPr/>
        <p:txBody>
          <a:bodyPr/>
          <a:lstStyle/>
          <a:p>
            <a:pPr defTabSz="1219170" fontAlgn="base">
              <a:spcBef>
                <a:spcPct val="0"/>
              </a:spcBef>
              <a:spcAft>
                <a:spcPct val="0"/>
              </a:spcAft>
              <a:defRPr/>
            </a:pPr>
            <a:fld id="{6B1FFC24-2618-466E-923D-381CBC98C5B2}" type="slidenum">
              <a:rPr lang="en-US">
                <a:solidFill>
                  <a:srgbClr val="FFFFFF"/>
                </a:solidFill>
                <a:ea typeface="MS PGothic" pitchFamily="34" charset="-128"/>
              </a:rPr>
              <a:pPr defTabSz="1219170" fontAlgn="base">
                <a:spcBef>
                  <a:spcPct val="0"/>
                </a:spcBef>
                <a:spcAft>
                  <a:spcPct val="0"/>
                </a:spcAft>
                <a:defRPr/>
              </a:pPr>
              <a:t>12</a:t>
            </a:fld>
            <a:endParaRPr lang="en-US" dirty="0">
              <a:solidFill>
                <a:srgbClr val="FFFFFF"/>
              </a:solidFill>
              <a:ea typeface="MS PGothic" pitchFamily="34" charset="-128"/>
            </a:endParaRPr>
          </a:p>
        </p:txBody>
      </p:sp>
      <p:sp>
        <p:nvSpPr>
          <p:cNvPr id="10" name="TextBox 9">
            <a:extLst>
              <a:ext uri="{FF2B5EF4-FFF2-40B4-BE49-F238E27FC236}">
                <a16:creationId xmlns:a16="http://schemas.microsoft.com/office/drawing/2014/main" id="{FDB9BE25-97A4-8D47-B768-768BF9E64CC5}"/>
              </a:ext>
            </a:extLst>
          </p:cNvPr>
          <p:cNvSpPr txBox="1"/>
          <p:nvPr/>
        </p:nvSpPr>
        <p:spPr>
          <a:xfrm>
            <a:off x="4572001" y="5369347"/>
            <a:ext cx="4031343" cy="230832"/>
          </a:xfrm>
          <a:prstGeom prst="rect">
            <a:avLst/>
          </a:prstGeom>
          <a:noFill/>
        </p:spPr>
        <p:txBody>
          <a:bodyPr wrap="square" rtlCol="0">
            <a:spAutoFit/>
          </a:bodyPr>
          <a:lstStyle/>
          <a:p>
            <a:pPr algn="r" defTabSz="914354" fontAlgn="base">
              <a:spcBef>
                <a:spcPct val="0"/>
              </a:spcBef>
              <a:spcAft>
                <a:spcPts val="600"/>
              </a:spcAft>
              <a:defRPr/>
            </a:pPr>
            <a:r>
              <a:rPr lang="en-US" sz="900" dirty="0">
                <a:solidFill>
                  <a:srgbClr val="FFFFFF"/>
                </a:solidFill>
                <a:latin typeface="Century Gothic"/>
                <a:ea typeface="MS PGothic" pitchFamily="34" charset="-128"/>
              </a:rPr>
              <a:t>Source: EV Watts</a:t>
            </a:r>
          </a:p>
        </p:txBody>
      </p:sp>
      <p:grpSp>
        <p:nvGrpSpPr>
          <p:cNvPr id="12" name="Group 11">
            <a:extLst>
              <a:ext uri="{FF2B5EF4-FFF2-40B4-BE49-F238E27FC236}">
                <a16:creationId xmlns:a16="http://schemas.microsoft.com/office/drawing/2014/main" id="{56E716FA-4296-B544-B084-F7F7A5EC3BD1}"/>
              </a:ext>
            </a:extLst>
          </p:cNvPr>
          <p:cNvGrpSpPr/>
          <p:nvPr/>
        </p:nvGrpSpPr>
        <p:grpSpPr>
          <a:xfrm>
            <a:off x="-1" y="842261"/>
            <a:ext cx="9231088" cy="246221"/>
            <a:chOff x="-1" y="-14992"/>
            <a:chExt cx="9231088" cy="246221"/>
          </a:xfrm>
        </p:grpSpPr>
        <p:sp>
          <p:nvSpPr>
            <p:cNvPr id="13" name="Rounded Rectangle 12">
              <a:extLst>
                <a:ext uri="{FF2B5EF4-FFF2-40B4-BE49-F238E27FC236}">
                  <a16:creationId xmlns:a16="http://schemas.microsoft.com/office/drawing/2014/main" id="{7C381961-5F88-594A-9AE1-23939BB4ED01}"/>
                </a:ext>
              </a:extLst>
            </p:cNvPr>
            <p:cNvSpPr/>
            <p:nvPr/>
          </p:nvSpPr>
          <p:spPr bwMode="auto">
            <a:xfrm>
              <a:off x="7787390" y="0"/>
              <a:ext cx="1443697" cy="213131"/>
            </a:xfrm>
            <a:prstGeom prst="roundRect">
              <a:avLst/>
            </a:prstGeom>
            <a:solidFill>
              <a:srgbClr val="075285"/>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354" eaLnBrk="0" fontAlgn="base" hangingPunct="0">
                <a:spcBef>
                  <a:spcPct val="0"/>
                </a:spcBef>
                <a:spcAft>
                  <a:spcPct val="0"/>
                </a:spcAft>
              </a:pPr>
              <a:endParaRPr lang="en-US" sz="2000" i="1" dirty="0">
                <a:solidFill>
                  <a:srgbClr val="075285"/>
                </a:solidFill>
                <a:latin typeface="Times New Roman" charset="0"/>
                <a:ea typeface="MS PGothic" pitchFamily="34" charset="-128"/>
              </a:endParaRPr>
            </a:p>
          </p:txBody>
        </p:sp>
        <p:sp>
          <p:nvSpPr>
            <p:cNvPr id="14" name="Rectangle 13">
              <a:extLst>
                <a:ext uri="{FF2B5EF4-FFF2-40B4-BE49-F238E27FC236}">
                  <a16:creationId xmlns:a16="http://schemas.microsoft.com/office/drawing/2014/main" id="{D2C1C82F-FA4B-804F-87BF-F11BFD43F911}"/>
                </a:ext>
              </a:extLst>
            </p:cNvPr>
            <p:cNvSpPr/>
            <p:nvPr/>
          </p:nvSpPr>
          <p:spPr bwMode="auto">
            <a:xfrm>
              <a:off x="-1" y="0"/>
              <a:ext cx="7992777" cy="65784"/>
            </a:xfrm>
            <a:prstGeom prst="rect">
              <a:avLst/>
            </a:prstGeom>
            <a:solidFill>
              <a:srgbClr val="075285"/>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54" eaLnBrk="0" fontAlgn="base" hangingPunct="0">
                <a:spcBef>
                  <a:spcPct val="0"/>
                </a:spcBef>
                <a:spcAft>
                  <a:spcPct val="0"/>
                </a:spcAft>
              </a:pPr>
              <a:endParaRPr lang="en-US" sz="2000" i="1">
                <a:solidFill>
                  <a:srgbClr val="075285"/>
                </a:solidFill>
                <a:latin typeface="Times New Roman" charset="0"/>
                <a:ea typeface="MS PGothic" pitchFamily="34" charset="-128"/>
              </a:endParaRPr>
            </a:p>
          </p:txBody>
        </p:sp>
        <p:sp>
          <p:nvSpPr>
            <p:cNvPr id="15" name="TextBox 14">
              <a:extLst>
                <a:ext uri="{FF2B5EF4-FFF2-40B4-BE49-F238E27FC236}">
                  <a16:creationId xmlns:a16="http://schemas.microsoft.com/office/drawing/2014/main" id="{2B18013E-ED90-354D-9E75-CF0F95B25FFA}"/>
                </a:ext>
              </a:extLst>
            </p:cNvPr>
            <p:cNvSpPr txBox="1"/>
            <p:nvPr/>
          </p:nvSpPr>
          <p:spPr>
            <a:xfrm>
              <a:off x="7749915" y="-14992"/>
              <a:ext cx="1417837" cy="246221"/>
            </a:xfrm>
            <a:prstGeom prst="rect">
              <a:avLst/>
            </a:prstGeom>
            <a:noFill/>
          </p:spPr>
          <p:txBody>
            <a:bodyPr wrap="square" rtlCol="0">
              <a:spAutoFit/>
            </a:bodyPr>
            <a:lstStyle/>
            <a:p>
              <a:pPr algn="ctr" defTabSz="1219170" fontAlgn="base">
                <a:spcBef>
                  <a:spcPct val="0"/>
                </a:spcBef>
                <a:spcAft>
                  <a:spcPct val="0"/>
                </a:spcAft>
              </a:pPr>
              <a:r>
                <a:rPr lang="en-US" sz="1000" b="1" dirty="0">
                  <a:solidFill>
                    <a:srgbClr val="FFFFFF"/>
                  </a:solidFill>
                  <a:latin typeface="Calibri" panose="020F0502020204030204" pitchFamily="34" charset="0"/>
                  <a:ea typeface="MS PGothic" pitchFamily="34" charset="-128"/>
                  <a:cs typeface="Calibri" panose="020F0502020204030204" pitchFamily="34" charset="0"/>
                </a:rPr>
                <a:t>Electric Vehicles</a:t>
              </a:r>
            </a:p>
          </p:txBody>
        </p:sp>
      </p:grpSp>
      <p:graphicFrame>
        <p:nvGraphicFramePr>
          <p:cNvPr id="16" name="Chart 15"/>
          <p:cNvGraphicFramePr>
            <a:graphicFrameLocks/>
          </p:cNvGraphicFramePr>
          <p:nvPr/>
        </p:nvGraphicFramePr>
        <p:xfrm>
          <a:off x="571502" y="1896909"/>
          <a:ext cx="8000999" cy="33917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96246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3A53801-2C2F-11B1-BCD7-B7150461C131}"/>
              </a:ext>
            </a:extLst>
          </p:cNvPr>
          <p:cNvSpPr/>
          <p:nvPr/>
        </p:nvSpPr>
        <p:spPr bwMode="auto">
          <a:xfrm>
            <a:off x="5849670" y="2699175"/>
            <a:ext cx="2558005" cy="1655180"/>
          </a:xfrm>
          <a:prstGeom prst="rect">
            <a:avLst/>
          </a:prstGeom>
          <a:solidFill>
            <a:srgbClr val="05253D"/>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36" name="Rectangle 35">
            <a:extLst>
              <a:ext uri="{FF2B5EF4-FFF2-40B4-BE49-F238E27FC236}">
                <a16:creationId xmlns:a16="http://schemas.microsoft.com/office/drawing/2014/main" id="{FB9762C7-B42B-B987-5206-2DA99C64BEAA}"/>
              </a:ext>
            </a:extLst>
          </p:cNvPr>
          <p:cNvSpPr/>
          <p:nvPr/>
        </p:nvSpPr>
        <p:spPr bwMode="auto">
          <a:xfrm>
            <a:off x="3207708" y="2697627"/>
            <a:ext cx="2558005" cy="1655180"/>
          </a:xfrm>
          <a:prstGeom prst="rect">
            <a:avLst/>
          </a:prstGeom>
          <a:solidFill>
            <a:srgbClr val="1D618B"/>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35" name="Rectangle 34">
            <a:extLst>
              <a:ext uri="{FF2B5EF4-FFF2-40B4-BE49-F238E27FC236}">
                <a16:creationId xmlns:a16="http://schemas.microsoft.com/office/drawing/2014/main" id="{B8A0BE55-0418-D432-8F91-63FB2AF40B93}"/>
              </a:ext>
            </a:extLst>
          </p:cNvPr>
          <p:cNvSpPr/>
          <p:nvPr/>
        </p:nvSpPr>
        <p:spPr bwMode="auto">
          <a:xfrm>
            <a:off x="568678" y="2697627"/>
            <a:ext cx="2558005" cy="1655180"/>
          </a:xfrm>
          <a:prstGeom prst="rect">
            <a:avLst/>
          </a:prstGeom>
          <a:solidFill>
            <a:schemeClr val="accent5">
              <a:lumMod val="9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2" name="Title 1">
            <a:extLst>
              <a:ext uri="{FF2B5EF4-FFF2-40B4-BE49-F238E27FC236}">
                <a16:creationId xmlns:a16="http://schemas.microsoft.com/office/drawing/2014/main" id="{7CD9AB24-8F1C-5A4E-906D-E6121B1DA50A}"/>
              </a:ext>
            </a:extLst>
          </p:cNvPr>
          <p:cNvSpPr>
            <a:spLocks noGrp="1"/>
          </p:cNvSpPr>
          <p:nvPr>
            <p:ph type="title"/>
          </p:nvPr>
        </p:nvSpPr>
        <p:spPr>
          <a:xfrm>
            <a:off x="152400" y="1104902"/>
            <a:ext cx="8780763" cy="571500"/>
          </a:xfrm>
        </p:spPr>
        <p:txBody>
          <a:bodyPr/>
          <a:lstStyle/>
          <a:p>
            <a:r>
              <a:rPr lang="en-US" altLang="en-US" dirty="0"/>
              <a:t>Communication Strategies</a:t>
            </a:r>
            <a:endParaRPr lang="en-US" dirty="0"/>
          </a:p>
        </p:txBody>
      </p:sp>
      <p:sp>
        <p:nvSpPr>
          <p:cNvPr id="4" name="Slide Number Placeholder 3">
            <a:extLst>
              <a:ext uri="{FF2B5EF4-FFF2-40B4-BE49-F238E27FC236}">
                <a16:creationId xmlns:a16="http://schemas.microsoft.com/office/drawing/2014/main" id="{88948966-01AD-2944-8671-97A0EC086D77}"/>
              </a:ext>
            </a:extLst>
          </p:cNvPr>
          <p:cNvSpPr>
            <a:spLocks noGrp="1"/>
          </p:cNvSpPr>
          <p:nvPr>
            <p:ph type="sldNum" sz="quarter" idx="10"/>
          </p:nvPr>
        </p:nvSpPr>
        <p:spPr/>
        <p:txBody>
          <a:bodyPr/>
          <a:lstStyle/>
          <a:p>
            <a:pPr defTabSz="1219170" fontAlgn="base">
              <a:spcBef>
                <a:spcPct val="0"/>
              </a:spcBef>
              <a:spcAft>
                <a:spcPct val="0"/>
              </a:spcAft>
              <a:defRPr/>
            </a:pPr>
            <a:fld id="{70487D04-C7B9-475E-BA4A-C5C0136C287C}" type="slidenum">
              <a:rPr lang="en-US">
                <a:solidFill>
                  <a:srgbClr val="FFFFFF"/>
                </a:solidFill>
                <a:ea typeface="MS PGothic" pitchFamily="34" charset="-128"/>
              </a:rPr>
              <a:pPr defTabSz="1219170" fontAlgn="base">
                <a:spcBef>
                  <a:spcPct val="0"/>
                </a:spcBef>
                <a:spcAft>
                  <a:spcPct val="0"/>
                </a:spcAft>
                <a:defRPr/>
              </a:pPr>
              <a:t>13</a:t>
            </a:fld>
            <a:endParaRPr lang="en-US" dirty="0">
              <a:solidFill>
                <a:srgbClr val="FFFFFF"/>
              </a:solidFill>
              <a:ea typeface="MS PGothic" pitchFamily="34" charset="-128"/>
            </a:endParaRPr>
          </a:p>
        </p:txBody>
      </p:sp>
      <p:grpSp>
        <p:nvGrpSpPr>
          <p:cNvPr id="7" name="Group 6">
            <a:extLst>
              <a:ext uri="{FF2B5EF4-FFF2-40B4-BE49-F238E27FC236}">
                <a16:creationId xmlns:a16="http://schemas.microsoft.com/office/drawing/2014/main" id="{1571F1C9-015E-DC4E-90F3-408AF897F719}"/>
              </a:ext>
            </a:extLst>
          </p:cNvPr>
          <p:cNvGrpSpPr/>
          <p:nvPr/>
        </p:nvGrpSpPr>
        <p:grpSpPr>
          <a:xfrm>
            <a:off x="-1" y="857253"/>
            <a:ext cx="9231089" cy="246221"/>
            <a:chOff x="-1" y="0"/>
            <a:chExt cx="9231089" cy="246221"/>
          </a:xfrm>
        </p:grpSpPr>
        <p:sp>
          <p:nvSpPr>
            <p:cNvPr id="8" name="Rounded Rectangle 7">
              <a:extLst>
                <a:ext uri="{FF2B5EF4-FFF2-40B4-BE49-F238E27FC236}">
                  <a16:creationId xmlns:a16="http://schemas.microsoft.com/office/drawing/2014/main" id="{26CB940B-0C24-F042-886F-B2FF887044AF}"/>
                </a:ext>
              </a:extLst>
            </p:cNvPr>
            <p:cNvSpPr/>
            <p:nvPr/>
          </p:nvSpPr>
          <p:spPr bwMode="auto">
            <a:xfrm>
              <a:off x="7757410" y="0"/>
              <a:ext cx="1473678" cy="213131"/>
            </a:xfrm>
            <a:prstGeom prst="roundRect">
              <a:avLst/>
            </a:prstGeom>
            <a:solidFill>
              <a:srgbClr val="075285"/>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354" eaLnBrk="0" fontAlgn="base" hangingPunct="0">
                <a:spcBef>
                  <a:spcPct val="0"/>
                </a:spcBef>
                <a:spcAft>
                  <a:spcPct val="0"/>
                </a:spcAft>
              </a:pPr>
              <a:endParaRPr lang="en-US" sz="2000" i="1" dirty="0">
                <a:solidFill>
                  <a:srgbClr val="075285"/>
                </a:solidFill>
                <a:latin typeface="Times New Roman" charset="0"/>
                <a:ea typeface="MS PGothic" pitchFamily="34" charset="-128"/>
              </a:endParaRPr>
            </a:p>
          </p:txBody>
        </p:sp>
        <p:sp>
          <p:nvSpPr>
            <p:cNvPr id="9" name="Rectangle 8">
              <a:extLst>
                <a:ext uri="{FF2B5EF4-FFF2-40B4-BE49-F238E27FC236}">
                  <a16:creationId xmlns:a16="http://schemas.microsoft.com/office/drawing/2014/main" id="{232EE514-37F5-B446-BBC8-FF740D10ED69}"/>
                </a:ext>
              </a:extLst>
            </p:cNvPr>
            <p:cNvSpPr/>
            <p:nvPr/>
          </p:nvSpPr>
          <p:spPr bwMode="auto">
            <a:xfrm>
              <a:off x="-1" y="0"/>
              <a:ext cx="7992777" cy="65784"/>
            </a:xfrm>
            <a:prstGeom prst="rect">
              <a:avLst/>
            </a:prstGeom>
            <a:solidFill>
              <a:srgbClr val="075285"/>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54" eaLnBrk="0" fontAlgn="base" hangingPunct="0">
                <a:spcBef>
                  <a:spcPct val="0"/>
                </a:spcBef>
                <a:spcAft>
                  <a:spcPct val="0"/>
                </a:spcAft>
              </a:pPr>
              <a:endParaRPr lang="en-US" sz="2000" i="1">
                <a:solidFill>
                  <a:srgbClr val="075285"/>
                </a:solidFill>
                <a:latin typeface="Times New Roman" charset="0"/>
                <a:ea typeface="MS PGothic" pitchFamily="34" charset="-128"/>
              </a:endParaRPr>
            </a:p>
          </p:txBody>
        </p:sp>
        <p:sp>
          <p:nvSpPr>
            <p:cNvPr id="10" name="TextBox 9">
              <a:extLst>
                <a:ext uri="{FF2B5EF4-FFF2-40B4-BE49-F238E27FC236}">
                  <a16:creationId xmlns:a16="http://schemas.microsoft.com/office/drawing/2014/main" id="{A203401B-82CA-024C-95B5-2CA4D067A191}"/>
                </a:ext>
              </a:extLst>
            </p:cNvPr>
            <p:cNvSpPr txBox="1"/>
            <p:nvPr/>
          </p:nvSpPr>
          <p:spPr>
            <a:xfrm>
              <a:off x="7749915" y="0"/>
              <a:ext cx="1394085" cy="246221"/>
            </a:xfrm>
            <a:prstGeom prst="rect">
              <a:avLst/>
            </a:prstGeom>
            <a:noFill/>
          </p:spPr>
          <p:txBody>
            <a:bodyPr wrap="square" rtlCol="0">
              <a:spAutoFit/>
            </a:bodyPr>
            <a:lstStyle/>
            <a:p>
              <a:pPr algn="ctr" defTabSz="1219170" fontAlgn="base">
                <a:spcBef>
                  <a:spcPct val="0"/>
                </a:spcBef>
                <a:spcAft>
                  <a:spcPct val="0"/>
                </a:spcAft>
              </a:pPr>
              <a:r>
                <a:rPr lang="en-US" sz="1000" b="1" dirty="0">
                  <a:solidFill>
                    <a:srgbClr val="FFFFFF"/>
                  </a:solidFill>
                  <a:latin typeface="Calibri" panose="020F0502020204030204" pitchFamily="34" charset="0"/>
                  <a:ea typeface="MS PGothic" pitchFamily="34" charset="-128"/>
                  <a:cs typeface="Calibri" panose="020F0502020204030204" pitchFamily="34" charset="0"/>
                </a:rPr>
                <a:t>Electric Vehicles</a:t>
              </a:r>
            </a:p>
          </p:txBody>
        </p:sp>
      </p:grpSp>
      <p:sp>
        <p:nvSpPr>
          <p:cNvPr id="19" name="Rounded Rectangle 18"/>
          <p:cNvSpPr/>
          <p:nvPr/>
        </p:nvSpPr>
        <p:spPr bwMode="auto">
          <a:xfrm>
            <a:off x="985773" y="3110647"/>
            <a:ext cx="1727200" cy="754743"/>
          </a:xfrm>
          <a:prstGeom prst="round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Behavior Messaging</a:t>
            </a:r>
          </a:p>
        </p:txBody>
      </p:sp>
      <p:sp>
        <p:nvSpPr>
          <p:cNvPr id="11" name="Rounded Rectangle 10">
            <a:extLst>
              <a:ext uri="{FF2B5EF4-FFF2-40B4-BE49-F238E27FC236}">
                <a16:creationId xmlns:a16="http://schemas.microsoft.com/office/drawing/2014/main" id="{24D2ED7F-1F26-682C-6CE9-80D8FAF85AE8}"/>
              </a:ext>
            </a:extLst>
          </p:cNvPr>
          <p:cNvSpPr/>
          <p:nvPr/>
        </p:nvSpPr>
        <p:spPr bwMode="auto">
          <a:xfrm>
            <a:off x="3624576" y="3126245"/>
            <a:ext cx="1727200" cy="754743"/>
          </a:xfrm>
          <a:prstGeom prst="round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Direct Load</a:t>
            </a:r>
          </a:p>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Control</a:t>
            </a:r>
          </a:p>
        </p:txBody>
      </p:sp>
      <p:sp>
        <p:nvSpPr>
          <p:cNvPr id="12" name="Rounded Rectangle 11">
            <a:extLst>
              <a:ext uri="{FF2B5EF4-FFF2-40B4-BE49-F238E27FC236}">
                <a16:creationId xmlns:a16="http://schemas.microsoft.com/office/drawing/2014/main" id="{D0A7B776-B3B4-65AD-5A41-F34DB5F9CC52}"/>
              </a:ext>
            </a:extLst>
          </p:cNvPr>
          <p:cNvSpPr/>
          <p:nvPr/>
        </p:nvSpPr>
        <p:spPr bwMode="auto">
          <a:xfrm>
            <a:off x="6265071" y="3126245"/>
            <a:ext cx="1727200" cy="754743"/>
          </a:xfrm>
          <a:prstGeom prst="round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Managed Charge</a:t>
            </a:r>
          </a:p>
        </p:txBody>
      </p:sp>
      <p:sp>
        <p:nvSpPr>
          <p:cNvPr id="38" name="Oval 37">
            <a:extLst>
              <a:ext uri="{FF2B5EF4-FFF2-40B4-BE49-F238E27FC236}">
                <a16:creationId xmlns:a16="http://schemas.microsoft.com/office/drawing/2014/main" id="{183D4894-26F0-0EA8-2448-675A6F7D06E9}"/>
              </a:ext>
            </a:extLst>
          </p:cNvPr>
          <p:cNvSpPr/>
          <p:nvPr/>
        </p:nvSpPr>
        <p:spPr>
          <a:xfrm>
            <a:off x="6671471" y="2189049"/>
            <a:ext cx="914400" cy="914400"/>
          </a:xfrm>
          <a:prstGeom prst="ellipse">
            <a:avLst/>
          </a:prstGeom>
          <a:solidFill>
            <a:srgbClr val="FFFFFF"/>
          </a:solidFill>
          <a:ln w="25400">
            <a:solidFill>
              <a:srgbClr val="05253D"/>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0" bIns="0" rtlCol="0" anchor="ctr"/>
          <a:lstStyle/>
          <a:p>
            <a:pPr algn="ctr" defTabSz="1219170" fontAlgn="base">
              <a:spcBef>
                <a:spcPct val="0"/>
              </a:spcBef>
              <a:spcAft>
                <a:spcPct val="0"/>
              </a:spcAft>
            </a:pPr>
            <a:endParaRPr lang="en-US" sz="3200" i="1" dirty="0">
              <a:solidFill>
                <a:srgbClr val="FFFFFF"/>
              </a:solidFill>
              <a:latin typeface="Century Gothic"/>
            </a:endParaRPr>
          </a:p>
        </p:txBody>
      </p:sp>
      <p:sp>
        <p:nvSpPr>
          <p:cNvPr id="39" name="Oval 38">
            <a:extLst>
              <a:ext uri="{FF2B5EF4-FFF2-40B4-BE49-F238E27FC236}">
                <a16:creationId xmlns:a16="http://schemas.microsoft.com/office/drawing/2014/main" id="{03FCB48E-1783-86AB-C4CA-79BABC7A4EAC}"/>
              </a:ext>
            </a:extLst>
          </p:cNvPr>
          <p:cNvSpPr/>
          <p:nvPr/>
        </p:nvSpPr>
        <p:spPr>
          <a:xfrm>
            <a:off x="4085580" y="2256752"/>
            <a:ext cx="914400" cy="914400"/>
          </a:xfrm>
          <a:prstGeom prst="ellipse">
            <a:avLst/>
          </a:prstGeom>
          <a:solidFill>
            <a:srgbClr val="FFFFFF"/>
          </a:solidFill>
          <a:ln w="25400">
            <a:solidFill>
              <a:srgbClr val="1D618B"/>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0" bIns="0" rtlCol="0" anchor="ctr"/>
          <a:lstStyle/>
          <a:p>
            <a:pPr algn="ctr" defTabSz="1219170" fontAlgn="base">
              <a:spcBef>
                <a:spcPct val="0"/>
              </a:spcBef>
              <a:spcAft>
                <a:spcPct val="0"/>
              </a:spcAft>
            </a:pPr>
            <a:endParaRPr lang="en-US" sz="3200" i="1" dirty="0">
              <a:solidFill>
                <a:srgbClr val="FFFFFF"/>
              </a:solidFill>
              <a:latin typeface="Century Gothic"/>
            </a:endParaRPr>
          </a:p>
        </p:txBody>
      </p:sp>
      <p:sp>
        <p:nvSpPr>
          <p:cNvPr id="40" name="Oval 39">
            <a:extLst>
              <a:ext uri="{FF2B5EF4-FFF2-40B4-BE49-F238E27FC236}">
                <a16:creationId xmlns:a16="http://schemas.microsoft.com/office/drawing/2014/main" id="{33C06DA8-5772-842A-5EEB-55CE61364E9A}"/>
              </a:ext>
            </a:extLst>
          </p:cNvPr>
          <p:cNvSpPr/>
          <p:nvPr/>
        </p:nvSpPr>
        <p:spPr>
          <a:xfrm>
            <a:off x="1397171" y="2196247"/>
            <a:ext cx="914400" cy="914400"/>
          </a:xfrm>
          <a:prstGeom prst="ellipse">
            <a:avLst/>
          </a:prstGeom>
          <a:solidFill>
            <a:srgbClr val="FFFFFF"/>
          </a:solidFill>
          <a:ln w="25400">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0" bIns="0" rtlCol="0" anchor="ctr"/>
          <a:lstStyle/>
          <a:p>
            <a:pPr algn="ctr" defTabSz="1219170" fontAlgn="base">
              <a:spcBef>
                <a:spcPct val="0"/>
              </a:spcBef>
              <a:spcAft>
                <a:spcPct val="0"/>
              </a:spcAft>
            </a:pPr>
            <a:endParaRPr lang="en-US" sz="3200" i="1" dirty="0">
              <a:solidFill>
                <a:srgbClr val="FFFFFF"/>
              </a:solidFill>
              <a:latin typeface="Century Gothic"/>
            </a:endParaRPr>
          </a:p>
        </p:txBody>
      </p:sp>
      <p:grpSp>
        <p:nvGrpSpPr>
          <p:cNvPr id="41" name="Group 34">
            <a:extLst>
              <a:ext uri="{FF2B5EF4-FFF2-40B4-BE49-F238E27FC236}">
                <a16:creationId xmlns:a16="http://schemas.microsoft.com/office/drawing/2014/main" id="{A2CD5042-9978-7337-27A6-DE9BD48C9164}"/>
              </a:ext>
            </a:extLst>
          </p:cNvPr>
          <p:cNvGrpSpPr>
            <a:grpSpLocks noChangeAspect="1"/>
          </p:cNvGrpSpPr>
          <p:nvPr/>
        </p:nvGrpSpPr>
        <p:grpSpPr bwMode="auto">
          <a:xfrm>
            <a:off x="1670344" y="2471216"/>
            <a:ext cx="351741" cy="350067"/>
            <a:chOff x="285" y="355"/>
            <a:chExt cx="3783" cy="3765"/>
          </a:xfrm>
          <a:solidFill>
            <a:srgbClr val="9CCAFF"/>
          </a:solidFill>
        </p:grpSpPr>
        <p:sp>
          <p:nvSpPr>
            <p:cNvPr id="42" name="Freeform 36">
              <a:extLst>
                <a:ext uri="{FF2B5EF4-FFF2-40B4-BE49-F238E27FC236}">
                  <a16:creationId xmlns:a16="http://schemas.microsoft.com/office/drawing/2014/main" id="{886D641F-31CF-67F9-F289-29FB871F9DFE}"/>
                </a:ext>
              </a:extLst>
            </p:cNvPr>
            <p:cNvSpPr>
              <a:spLocks/>
            </p:cNvSpPr>
            <p:nvPr/>
          </p:nvSpPr>
          <p:spPr bwMode="auto">
            <a:xfrm>
              <a:off x="285" y="1957"/>
              <a:ext cx="1376" cy="2048"/>
            </a:xfrm>
            <a:custGeom>
              <a:avLst/>
              <a:gdLst>
                <a:gd name="T0" fmla="*/ 0 w 1376"/>
                <a:gd name="T1" fmla="*/ 0 h 2048"/>
                <a:gd name="T2" fmla="*/ 1376 w 1376"/>
                <a:gd name="T3" fmla="*/ 867 h 2048"/>
                <a:gd name="T4" fmla="*/ 0 w 1376"/>
                <a:gd name="T5" fmla="*/ 2048 h 2048"/>
                <a:gd name="T6" fmla="*/ 0 w 1376"/>
                <a:gd name="T7" fmla="*/ 0 h 2048"/>
              </a:gdLst>
              <a:ahLst/>
              <a:cxnLst>
                <a:cxn ang="0">
                  <a:pos x="T0" y="T1"/>
                </a:cxn>
                <a:cxn ang="0">
                  <a:pos x="T2" y="T3"/>
                </a:cxn>
                <a:cxn ang="0">
                  <a:pos x="T4" y="T5"/>
                </a:cxn>
                <a:cxn ang="0">
                  <a:pos x="T6" y="T7"/>
                </a:cxn>
              </a:cxnLst>
              <a:rect l="0" t="0" r="r" b="b"/>
              <a:pathLst>
                <a:path w="1376" h="2048">
                  <a:moveTo>
                    <a:pt x="0" y="0"/>
                  </a:moveTo>
                  <a:lnTo>
                    <a:pt x="1376" y="867"/>
                  </a:lnTo>
                  <a:lnTo>
                    <a:pt x="0" y="204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fontAlgn="base">
                <a:spcBef>
                  <a:spcPct val="0"/>
                </a:spcBef>
                <a:spcAft>
                  <a:spcPct val="0"/>
                </a:spcAft>
              </a:pPr>
              <a:endParaRPr lang="en-US" sz="1400" i="1">
                <a:solidFill>
                  <a:srgbClr val="000000"/>
                </a:solidFill>
                <a:latin typeface="Times New Roman" pitchFamily="18" charset="0"/>
                <a:ea typeface="MS PGothic" pitchFamily="34" charset="-128"/>
              </a:endParaRPr>
            </a:p>
          </p:txBody>
        </p:sp>
        <p:sp>
          <p:nvSpPr>
            <p:cNvPr id="43" name="Freeform 37">
              <a:extLst>
                <a:ext uri="{FF2B5EF4-FFF2-40B4-BE49-F238E27FC236}">
                  <a16:creationId xmlns:a16="http://schemas.microsoft.com/office/drawing/2014/main" id="{57F05FA1-6A7B-6E70-1C0D-9E40B2BA48B4}"/>
                </a:ext>
              </a:extLst>
            </p:cNvPr>
            <p:cNvSpPr>
              <a:spLocks/>
            </p:cNvSpPr>
            <p:nvPr/>
          </p:nvSpPr>
          <p:spPr bwMode="auto">
            <a:xfrm>
              <a:off x="393" y="2913"/>
              <a:ext cx="3567" cy="1207"/>
            </a:xfrm>
            <a:custGeom>
              <a:avLst/>
              <a:gdLst>
                <a:gd name="T0" fmla="*/ 1406 w 3567"/>
                <a:gd name="T1" fmla="*/ 0 h 1207"/>
                <a:gd name="T2" fmla="*/ 1784 w 3567"/>
                <a:gd name="T3" fmla="*/ 237 h 1207"/>
                <a:gd name="T4" fmla="*/ 2160 w 3567"/>
                <a:gd name="T5" fmla="*/ 0 h 1207"/>
                <a:gd name="T6" fmla="*/ 3567 w 3567"/>
                <a:gd name="T7" fmla="*/ 1207 h 1207"/>
                <a:gd name="T8" fmla="*/ 0 w 3567"/>
                <a:gd name="T9" fmla="*/ 1207 h 1207"/>
                <a:gd name="T10" fmla="*/ 1406 w 3567"/>
                <a:gd name="T11" fmla="*/ 0 h 1207"/>
              </a:gdLst>
              <a:ahLst/>
              <a:cxnLst>
                <a:cxn ang="0">
                  <a:pos x="T0" y="T1"/>
                </a:cxn>
                <a:cxn ang="0">
                  <a:pos x="T2" y="T3"/>
                </a:cxn>
                <a:cxn ang="0">
                  <a:pos x="T4" y="T5"/>
                </a:cxn>
                <a:cxn ang="0">
                  <a:pos x="T6" y="T7"/>
                </a:cxn>
                <a:cxn ang="0">
                  <a:pos x="T8" y="T9"/>
                </a:cxn>
                <a:cxn ang="0">
                  <a:pos x="T10" y="T11"/>
                </a:cxn>
              </a:cxnLst>
              <a:rect l="0" t="0" r="r" b="b"/>
              <a:pathLst>
                <a:path w="3567" h="1207">
                  <a:moveTo>
                    <a:pt x="1406" y="0"/>
                  </a:moveTo>
                  <a:lnTo>
                    <a:pt x="1784" y="237"/>
                  </a:lnTo>
                  <a:lnTo>
                    <a:pt x="2160" y="0"/>
                  </a:lnTo>
                  <a:lnTo>
                    <a:pt x="3567" y="1207"/>
                  </a:lnTo>
                  <a:lnTo>
                    <a:pt x="0" y="1207"/>
                  </a:lnTo>
                  <a:lnTo>
                    <a:pt x="14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fontAlgn="base">
                <a:spcBef>
                  <a:spcPct val="0"/>
                </a:spcBef>
                <a:spcAft>
                  <a:spcPct val="0"/>
                </a:spcAft>
              </a:pPr>
              <a:endParaRPr lang="en-US" sz="1400" i="1">
                <a:solidFill>
                  <a:srgbClr val="000000"/>
                </a:solidFill>
                <a:latin typeface="Times New Roman" pitchFamily="18" charset="0"/>
                <a:ea typeface="MS PGothic" pitchFamily="34" charset="-128"/>
              </a:endParaRPr>
            </a:p>
          </p:txBody>
        </p:sp>
        <p:sp>
          <p:nvSpPr>
            <p:cNvPr id="44" name="Freeform 38">
              <a:extLst>
                <a:ext uri="{FF2B5EF4-FFF2-40B4-BE49-F238E27FC236}">
                  <a16:creationId xmlns:a16="http://schemas.microsoft.com/office/drawing/2014/main" id="{56AD5775-773E-79FC-D9E5-27486F84284A}"/>
                </a:ext>
              </a:extLst>
            </p:cNvPr>
            <p:cNvSpPr>
              <a:spLocks/>
            </p:cNvSpPr>
            <p:nvPr/>
          </p:nvSpPr>
          <p:spPr bwMode="auto">
            <a:xfrm>
              <a:off x="2693" y="1957"/>
              <a:ext cx="1375" cy="2048"/>
            </a:xfrm>
            <a:custGeom>
              <a:avLst/>
              <a:gdLst>
                <a:gd name="T0" fmla="*/ 1375 w 1375"/>
                <a:gd name="T1" fmla="*/ 0 h 2048"/>
                <a:gd name="T2" fmla="*/ 1375 w 1375"/>
                <a:gd name="T3" fmla="*/ 2048 h 2048"/>
                <a:gd name="T4" fmla="*/ 0 w 1375"/>
                <a:gd name="T5" fmla="*/ 867 h 2048"/>
                <a:gd name="T6" fmla="*/ 1375 w 1375"/>
                <a:gd name="T7" fmla="*/ 0 h 2048"/>
              </a:gdLst>
              <a:ahLst/>
              <a:cxnLst>
                <a:cxn ang="0">
                  <a:pos x="T0" y="T1"/>
                </a:cxn>
                <a:cxn ang="0">
                  <a:pos x="T2" y="T3"/>
                </a:cxn>
                <a:cxn ang="0">
                  <a:pos x="T4" y="T5"/>
                </a:cxn>
                <a:cxn ang="0">
                  <a:pos x="T6" y="T7"/>
                </a:cxn>
              </a:cxnLst>
              <a:rect l="0" t="0" r="r" b="b"/>
              <a:pathLst>
                <a:path w="1375" h="2048">
                  <a:moveTo>
                    <a:pt x="1375" y="0"/>
                  </a:moveTo>
                  <a:lnTo>
                    <a:pt x="1375" y="2048"/>
                  </a:lnTo>
                  <a:lnTo>
                    <a:pt x="0" y="867"/>
                  </a:lnTo>
                  <a:lnTo>
                    <a:pt x="13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fontAlgn="base">
                <a:spcBef>
                  <a:spcPct val="0"/>
                </a:spcBef>
                <a:spcAft>
                  <a:spcPct val="0"/>
                </a:spcAft>
              </a:pPr>
              <a:endParaRPr lang="en-US" sz="1400" i="1">
                <a:solidFill>
                  <a:srgbClr val="000000"/>
                </a:solidFill>
                <a:latin typeface="Times New Roman" pitchFamily="18" charset="0"/>
                <a:ea typeface="MS PGothic" pitchFamily="34" charset="-128"/>
              </a:endParaRPr>
            </a:p>
          </p:txBody>
        </p:sp>
        <p:sp>
          <p:nvSpPr>
            <p:cNvPr id="45" name="Freeform 39">
              <a:extLst>
                <a:ext uri="{FF2B5EF4-FFF2-40B4-BE49-F238E27FC236}">
                  <a16:creationId xmlns:a16="http://schemas.microsoft.com/office/drawing/2014/main" id="{EB6D1357-A785-0012-E39B-8995DF112561}"/>
                </a:ext>
              </a:extLst>
            </p:cNvPr>
            <p:cNvSpPr>
              <a:spLocks/>
            </p:cNvSpPr>
            <p:nvPr/>
          </p:nvSpPr>
          <p:spPr bwMode="auto">
            <a:xfrm>
              <a:off x="358" y="355"/>
              <a:ext cx="3634" cy="1864"/>
            </a:xfrm>
            <a:custGeom>
              <a:avLst/>
              <a:gdLst>
                <a:gd name="T0" fmla="*/ 1819 w 3634"/>
                <a:gd name="T1" fmla="*/ 0 h 1864"/>
                <a:gd name="T2" fmla="*/ 2384 w 3634"/>
                <a:gd name="T3" fmla="*/ 457 h 1864"/>
                <a:gd name="T4" fmla="*/ 3158 w 3634"/>
                <a:gd name="T5" fmla="*/ 457 h 1864"/>
                <a:gd name="T6" fmla="*/ 3158 w 3634"/>
                <a:gd name="T7" fmla="*/ 1081 h 1864"/>
                <a:gd name="T8" fmla="*/ 3634 w 3634"/>
                <a:gd name="T9" fmla="*/ 1464 h 1864"/>
                <a:gd name="T10" fmla="*/ 3158 w 3634"/>
                <a:gd name="T11" fmla="*/ 1764 h 1864"/>
                <a:gd name="T12" fmla="*/ 3001 w 3634"/>
                <a:gd name="T13" fmla="*/ 1864 h 1864"/>
                <a:gd name="T14" fmla="*/ 3001 w 3634"/>
                <a:gd name="T15" fmla="*/ 614 h 1864"/>
                <a:gd name="T16" fmla="*/ 636 w 3634"/>
                <a:gd name="T17" fmla="*/ 614 h 1864"/>
                <a:gd name="T18" fmla="*/ 636 w 3634"/>
                <a:gd name="T19" fmla="*/ 1864 h 1864"/>
                <a:gd name="T20" fmla="*/ 479 w 3634"/>
                <a:gd name="T21" fmla="*/ 1764 h 1864"/>
                <a:gd name="T22" fmla="*/ 0 w 3634"/>
                <a:gd name="T23" fmla="*/ 1462 h 1864"/>
                <a:gd name="T24" fmla="*/ 479 w 3634"/>
                <a:gd name="T25" fmla="*/ 1078 h 1864"/>
                <a:gd name="T26" fmla="*/ 479 w 3634"/>
                <a:gd name="T27" fmla="*/ 457 h 1864"/>
                <a:gd name="T28" fmla="*/ 1252 w 3634"/>
                <a:gd name="T29" fmla="*/ 457 h 1864"/>
                <a:gd name="T30" fmla="*/ 1819 w 3634"/>
                <a:gd name="T31" fmla="*/ 0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34" h="1864">
                  <a:moveTo>
                    <a:pt x="1819" y="0"/>
                  </a:moveTo>
                  <a:lnTo>
                    <a:pt x="2384" y="457"/>
                  </a:lnTo>
                  <a:lnTo>
                    <a:pt x="3158" y="457"/>
                  </a:lnTo>
                  <a:lnTo>
                    <a:pt x="3158" y="1081"/>
                  </a:lnTo>
                  <a:lnTo>
                    <a:pt x="3634" y="1464"/>
                  </a:lnTo>
                  <a:lnTo>
                    <a:pt x="3158" y="1764"/>
                  </a:lnTo>
                  <a:lnTo>
                    <a:pt x="3001" y="1864"/>
                  </a:lnTo>
                  <a:lnTo>
                    <a:pt x="3001" y="614"/>
                  </a:lnTo>
                  <a:lnTo>
                    <a:pt x="636" y="614"/>
                  </a:lnTo>
                  <a:lnTo>
                    <a:pt x="636" y="1864"/>
                  </a:lnTo>
                  <a:lnTo>
                    <a:pt x="479" y="1764"/>
                  </a:lnTo>
                  <a:lnTo>
                    <a:pt x="0" y="1462"/>
                  </a:lnTo>
                  <a:lnTo>
                    <a:pt x="479" y="1078"/>
                  </a:lnTo>
                  <a:lnTo>
                    <a:pt x="479" y="457"/>
                  </a:lnTo>
                  <a:lnTo>
                    <a:pt x="1252" y="457"/>
                  </a:lnTo>
                  <a:lnTo>
                    <a:pt x="18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fontAlgn="base">
                <a:spcBef>
                  <a:spcPct val="0"/>
                </a:spcBef>
                <a:spcAft>
                  <a:spcPct val="0"/>
                </a:spcAft>
              </a:pPr>
              <a:endParaRPr lang="en-US" sz="1400" i="1">
                <a:solidFill>
                  <a:srgbClr val="000000"/>
                </a:solidFill>
                <a:latin typeface="Times New Roman" pitchFamily="18" charset="0"/>
                <a:ea typeface="MS PGothic" pitchFamily="34" charset="-128"/>
              </a:endParaRPr>
            </a:p>
          </p:txBody>
        </p:sp>
        <p:sp>
          <p:nvSpPr>
            <p:cNvPr id="46" name="Rectangle 40">
              <a:extLst>
                <a:ext uri="{FF2B5EF4-FFF2-40B4-BE49-F238E27FC236}">
                  <a16:creationId xmlns:a16="http://schemas.microsoft.com/office/drawing/2014/main" id="{1A9A220B-536D-2A3C-F5B3-A6248C289209}"/>
                </a:ext>
              </a:extLst>
            </p:cNvPr>
            <p:cNvSpPr>
              <a:spLocks noChangeArrowheads="1"/>
            </p:cNvSpPr>
            <p:nvPr/>
          </p:nvSpPr>
          <p:spPr bwMode="auto">
            <a:xfrm>
              <a:off x="2570" y="1127"/>
              <a:ext cx="473" cy="1181"/>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9170" fontAlgn="base">
                <a:spcBef>
                  <a:spcPct val="0"/>
                </a:spcBef>
                <a:spcAft>
                  <a:spcPct val="0"/>
                </a:spcAft>
              </a:pPr>
              <a:endParaRPr lang="en-US" sz="1400" i="1">
                <a:solidFill>
                  <a:srgbClr val="000000"/>
                </a:solidFill>
                <a:latin typeface="Times New Roman" pitchFamily="18" charset="0"/>
                <a:ea typeface="MS PGothic" pitchFamily="34" charset="-128"/>
              </a:endParaRPr>
            </a:p>
          </p:txBody>
        </p:sp>
        <p:sp>
          <p:nvSpPr>
            <p:cNvPr id="47" name="Rectangle 41">
              <a:extLst>
                <a:ext uri="{FF2B5EF4-FFF2-40B4-BE49-F238E27FC236}">
                  <a16:creationId xmlns:a16="http://schemas.microsoft.com/office/drawing/2014/main" id="{ABE8D85E-3E5C-16CB-A458-E5523A4D4D60}"/>
                </a:ext>
              </a:extLst>
            </p:cNvPr>
            <p:cNvSpPr>
              <a:spLocks noChangeArrowheads="1"/>
            </p:cNvSpPr>
            <p:nvPr/>
          </p:nvSpPr>
          <p:spPr bwMode="auto">
            <a:xfrm>
              <a:off x="1941" y="1346"/>
              <a:ext cx="472" cy="96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9170" fontAlgn="base">
                <a:spcBef>
                  <a:spcPct val="0"/>
                </a:spcBef>
                <a:spcAft>
                  <a:spcPct val="0"/>
                </a:spcAft>
              </a:pPr>
              <a:endParaRPr lang="en-US" sz="1400" i="1">
                <a:solidFill>
                  <a:srgbClr val="000000"/>
                </a:solidFill>
                <a:latin typeface="Times New Roman" pitchFamily="18" charset="0"/>
                <a:ea typeface="MS PGothic" pitchFamily="34" charset="-128"/>
              </a:endParaRPr>
            </a:p>
          </p:txBody>
        </p:sp>
        <p:sp>
          <p:nvSpPr>
            <p:cNvPr id="48" name="Rectangle 42">
              <a:extLst>
                <a:ext uri="{FF2B5EF4-FFF2-40B4-BE49-F238E27FC236}">
                  <a16:creationId xmlns:a16="http://schemas.microsoft.com/office/drawing/2014/main" id="{F96549CD-98F7-9B97-7EE7-FBB1F8476334}"/>
                </a:ext>
              </a:extLst>
            </p:cNvPr>
            <p:cNvSpPr>
              <a:spLocks noChangeArrowheads="1"/>
            </p:cNvSpPr>
            <p:nvPr/>
          </p:nvSpPr>
          <p:spPr bwMode="auto">
            <a:xfrm>
              <a:off x="1310" y="1639"/>
              <a:ext cx="472" cy="66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9170" fontAlgn="base">
                <a:spcBef>
                  <a:spcPct val="0"/>
                </a:spcBef>
                <a:spcAft>
                  <a:spcPct val="0"/>
                </a:spcAft>
              </a:pPr>
              <a:endParaRPr lang="en-US" sz="1400" i="1">
                <a:solidFill>
                  <a:srgbClr val="000000"/>
                </a:solidFill>
                <a:latin typeface="Times New Roman" pitchFamily="18" charset="0"/>
                <a:ea typeface="MS PGothic" pitchFamily="34" charset="-128"/>
              </a:endParaRPr>
            </a:p>
          </p:txBody>
        </p:sp>
      </p:grpSp>
      <p:sp>
        <p:nvSpPr>
          <p:cNvPr id="49" name="Freeform 53">
            <a:extLst>
              <a:ext uri="{FF2B5EF4-FFF2-40B4-BE49-F238E27FC236}">
                <a16:creationId xmlns:a16="http://schemas.microsoft.com/office/drawing/2014/main" id="{6252E5AC-AE69-4946-B905-52DF6EEF01BF}"/>
              </a:ext>
            </a:extLst>
          </p:cNvPr>
          <p:cNvSpPr>
            <a:spLocks noEditPoints="1"/>
          </p:cNvSpPr>
          <p:nvPr/>
        </p:nvSpPr>
        <p:spPr bwMode="auto">
          <a:xfrm>
            <a:off x="4314841" y="2542996"/>
            <a:ext cx="385035" cy="335621"/>
          </a:xfrm>
          <a:custGeom>
            <a:avLst/>
            <a:gdLst>
              <a:gd name="T0" fmla="*/ 2163 w 3597"/>
              <a:gd name="T1" fmla="*/ 1513 h 3137"/>
              <a:gd name="T2" fmla="*/ 1894 w 3597"/>
              <a:gd name="T3" fmla="*/ 1623 h 3137"/>
              <a:gd name="T4" fmla="*/ 2136 w 3597"/>
              <a:gd name="T5" fmla="*/ 3 h 3137"/>
              <a:gd name="T6" fmla="*/ 2434 w 3597"/>
              <a:gd name="T7" fmla="*/ 51 h 3137"/>
              <a:gd name="T8" fmla="*/ 2709 w 3597"/>
              <a:gd name="T9" fmla="*/ 153 h 3137"/>
              <a:gd name="T10" fmla="*/ 2957 w 3597"/>
              <a:gd name="T11" fmla="*/ 303 h 3137"/>
              <a:gd name="T12" fmla="*/ 3173 w 3597"/>
              <a:gd name="T13" fmla="*/ 493 h 3137"/>
              <a:gd name="T14" fmla="*/ 3351 w 3597"/>
              <a:gd name="T15" fmla="*/ 721 h 3137"/>
              <a:gd name="T16" fmla="*/ 3484 w 3597"/>
              <a:gd name="T17" fmla="*/ 980 h 3137"/>
              <a:gd name="T18" fmla="*/ 3569 w 3597"/>
              <a:gd name="T19" fmla="*/ 1264 h 3137"/>
              <a:gd name="T20" fmla="*/ 3597 w 3597"/>
              <a:gd name="T21" fmla="*/ 1568 h 3137"/>
              <a:gd name="T22" fmla="*/ 3569 w 3597"/>
              <a:gd name="T23" fmla="*/ 1872 h 3137"/>
              <a:gd name="T24" fmla="*/ 3484 w 3597"/>
              <a:gd name="T25" fmla="*/ 2156 h 3137"/>
              <a:gd name="T26" fmla="*/ 3351 w 3597"/>
              <a:gd name="T27" fmla="*/ 2415 h 3137"/>
              <a:gd name="T28" fmla="*/ 3173 w 3597"/>
              <a:gd name="T29" fmla="*/ 2643 h 3137"/>
              <a:gd name="T30" fmla="*/ 2957 w 3597"/>
              <a:gd name="T31" fmla="*/ 2834 h 3137"/>
              <a:gd name="T32" fmla="*/ 2709 w 3597"/>
              <a:gd name="T33" fmla="*/ 2983 h 3137"/>
              <a:gd name="T34" fmla="*/ 2434 w 3597"/>
              <a:gd name="T35" fmla="*/ 3085 h 3137"/>
              <a:gd name="T36" fmla="*/ 2136 w 3597"/>
              <a:gd name="T37" fmla="*/ 3133 h 3137"/>
              <a:gd name="T38" fmla="*/ 1839 w 3597"/>
              <a:gd name="T39" fmla="*/ 3124 h 3137"/>
              <a:gd name="T40" fmla="*/ 1560 w 3597"/>
              <a:gd name="T41" fmla="*/ 3064 h 3137"/>
              <a:gd name="T42" fmla="*/ 1302 w 3597"/>
              <a:gd name="T43" fmla="*/ 2955 h 3137"/>
              <a:gd name="T44" fmla="*/ 1070 w 3597"/>
              <a:gd name="T45" fmla="*/ 2804 h 3137"/>
              <a:gd name="T46" fmla="*/ 1475 w 3597"/>
              <a:gd name="T47" fmla="*/ 2603 h 3137"/>
              <a:gd name="T48" fmla="*/ 1701 w 3597"/>
              <a:gd name="T49" fmla="*/ 2697 h 3137"/>
              <a:gd name="T50" fmla="*/ 1948 w 3597"/>
              <a:gd name="T51" fmla="*/ 2741 h 3137"/>
              <a:gd name="T52" fmla="*/ 2207 w 3597"/>
              <a:gd name="T53" fmla="*/ 2731 h 3137"/>
              <a:gd name="T54" fmla="*/ 2452 w 3597"/>
              <a:gd name="T55" fmla="*/ 2667 h 3137"/>
              <a:gd name="T56" fmla="*/ 2672 w 3597"/>
              <a:gd name="T57" fmla="*/ 2555 h 3137"/>
              <a:gd name="T58" fmla="*/ 2863 w 3597"/>
              <a:gd name="T59" fmla="*/ 2400 h 3137"/>
              <a:gd name="T60" fmla="*/ 3018 w 3597"/>
              <a:gd name="T61" fmla="*/ 2209 h 3137"/>
              <a:gd name="T62" fmla="*/ 3130 w 3597"/>
              <a:gd name="T63" fmla="*/ 1988 h 3137"/>
              <a:gd name="T64" fmla="*/ 3194 w 3597"/>
              <a:gd name="T65" fmla="*/ 1742 h 3137"/>
              <a:gd name="T66" fmla="*/ 3203 w 3597"/>
              <a:gd name="T67" fmla="*/ 1480 h 3137"/>
              <a:gd name="T68" fmla="*/ 3157 w 3597"/>
              <a:gd name="T69" fmla="*/ 1229 h 3137"/>
              <a:gd name="T70" fmla="*/ 3060 w 3597"/>
              <a:gd name="T71" fmla="*/ 999 h 3137"/>
              <a:gd name="T72" fmla="*/ 2919 w 3597"/>
              <a:gd name="T73" fmla="*/ 796 h 3137"/>
              <a:gd name="T74" fmla="*/ 2739 w 3597"/>
              <a:gd name="T75" fmla="*/ 629 h 3137"/>
              <a:gd name="T76" fmla="*/ 2528 w 3597"/>
              <a:gd name="T77" fmla="*/ 501 h 3137"/>
              <a:gd name="T78" fmla="*/ 2291 w 3597"/>
              <a:gd name="T79" fmla="*/ 420 h 3137"/>
              <a:gd name="T80" fmla="*/ 2034 w 3597"/>
              <a:gd name="T81" fmla="*/ 392 h 3137"/>
              <a:gd name="T82" fmla="*/ 1770 w 3597"/>
              <a:gd name="T83" fmla="*/ 422 h 3137"/>
              <a:gd name="T84" fmla="*/ 1527 w 3597"/>
              <a:gd name="T85" fmla="*/ 506 h 3137"/>
              <a:gd name="T86" fmla="*/ 1312 w 3597"/>
              <a:gd name="T87" fmla="*/ 641 h 3137"/>
              <a:gd name="T88" fmla="*/ 1132 w 3597"/>
              <a:gd name="T89" fmla="*/ 816 h 3137"/>
              <a:gd name="T90" fmla="*/ 992 w 3597"/>
              <a:gd name="T91" fmla="*/ 1027 h 3137"/>
              <a:gd name="T92" fmla="*/ 899 w 3597"/>
              <a:gd name="T93" fmla="*/ 1267 h 3137"/>
              <a:gd name="T94" fmla="*/ 862 w 3597"/>
              <a:gd name="T95" fmla="*/ 1528 h 3137"/>
              <a:gd name="T96" fmla="*/ 0 w 3597"/>
              <a:gd name="T97" fmla="*/ 1528 h 3137"/>
              <a:gd name="T98" fmla="*/ 489 w 3597"/>
              <a:gd name="T99" fmla="*/ 1320 h 3137"/>
              <a:gd name="T100" fmla="*/ 566 w 3597"/>
              <a:gd name="T101" fmla="*/ 1025 h 3137"/>
              <a:gd name="T102" fmla="*/ 695 w 3597"/>
              <a:gd name="T103" fmla="*/ 755 h 3137"/>
              <a:gd name="T104" fmla="*/ 873 w 3597"/>
              <a:gd name="T105" fmla="*/ 517 h 3137"/>
              <a:gd name="T106" fmla="*/ 1090 w 3597"/>
              <a:gd name="T107" fmla="*/ 317 h 3137"/>
              <a:gd name="T108" fmla="*/ 1342 w 3597"/>
              <a:gd name="T109" fmla="*/ 161 h 3137"/>
              <a:gd name="T110" fmla="*/ 1624 w 3597"/>
              <a:gd name="T111" fmla="*/ 54 h 3137"/>
              <a:gd name="T112" fmla="*/ 1928 w 3597"/>
              <a:gd name="T113" fmla="*/ 3 h 3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97" h="3137">
                <a:moveTo>
                  <a:pt x="1894" y="727"/>
                </a:moveTo>
                <a:lnTo>
                  <a:pt x="2163" y="727"/>
                </a:lnTo>
                <a:lnTo>
                  <a:pt x="2163" y="1513"/>
                </a:lnTo>
                <a:lnTo>
                  <a:pt x="2659" y="2009"/>
                </a:lnTo>
                <a:lnTo>
                  <a:pt x="2469" y="2198"/>
                </a:lnTo>
                <a:lnTo>
                  <a:pt x="1894" y="1623"/>
                </a:lnTo>
                <a:lnTo>
                  <a:pt x="1894" y="727"/>
                </a:lnTo>
                <a:close/>
                <a:moveTo>
                  <a:pt x="2034" y="0"/>
                </a:moveTo>
                <a:lnTo>
                  <a:pt x="2136" y="3"/>
                </a:lnTo>
                <a:lnTo>
                  <a:pt x="2238" y="13"/>
                </a:lnTo>
                <a:lnTo>
                  <a:pt x="2337" y="28"/>
                </a:lnTo>
                <a:lnTo>
                  <a:pt x="2434" y="51"/>
                </a:lnTo>
                <a:lnTo>
                  <a:pt x="2528" y="79"/>
                </a:lnTo>
                <a:lnTo>
                  <a:pt x="2620" y="113"/>
                </a:lnTo>
                <a:lnTo>
                  <a:pt x="2709" y="153"/>
                </a:lnTo>
                <a:lnTo>
                  <a:pt x="2795" y="198"/>
                </a:lnTo>
                <a:lnTo>
                  <a:pt x="2878" y="248"/>
                </a:lnTo>
                <a:lnTo>
                  <a:pt x="2957" y="303"/>
                </a:lnTo>
                <a:lnTo>
                  <a:pt x="3033" y="361"/>
                </a:lnTo>
                <a:lnTo>
                  <a:pt x="3105" y="425"/>
                </a:lnTo>
                <a:lnTo>
                  <a:pt x="3173" y="493"/>
                </a:lnTo>
                <a:lnTo>
                  <a:pt x="3237" y="566"/>
                </a:lnTo>
                <a:lnTo>
                  <a:pt x="3296" y="642"/>
                </a:lnTo>
                <a:lnTo>
                  <a:pt x="3351" y="721"/>
                </a:lnTo>
                <a:lnTo>
                  <a:pt x="3400" y="805"/>
                </a:lnTo>
                <a:lnTo>
                  <a:pt x="3444" y="891"/>
                </a:lnTo>
                <a:lnTo>
                  <a:pt x="3484" y="980"/>
                </a:lnTo>
                <a:lnTo>
                  <a:pt x="3518" y="1072"/>
                </a:lnTo>
                <a:lnTo>
                  <a:pt x="3546" y="1167"/>
                </a:lnTo>
                <a:lnTo>
                  <a:pt x="3569" y="1264"/>
                </a:lnTo>
                <a:lnTo>
                  <a:pt x="3584" y="1363"/>
                </a:lnTo>
                <a:lnTo>
                  <a:pt x="3594" y="1465"/>
                </a:lnTo>
                <a:lnTo>
                  <a:pt x="3597" y="1568"/>
                </a:lnTo>
                <a:lnTo>
                  <a:pt x="3594" y="1672"/>
                </a:lnTo>
                <a:lnTo>
                  <a:pt x="3584" y="1773"/>
                </a:lnTo>
                <a:lnTo>
                  <a:pt x="3569" y="1872"/>
                </a:lnTo>
                <a:lnTo>
                  <a:pt x="3546" y="1969"/>
                </a:lnTo>
                <a:lnTo>
                  <a:pt x="3518" y="2064"/>
                </a:lnTo>
                <a:lnTo>
                  <a:pt x="3484" y="2156"/>
                </a:lnTo>
                <a:lnTo>
                  <a:pt x="3444" y="2245"/>
                </a:lnTo>
                <a:lnTo>
                  <a:pt x="3400" y="2331"/>
                </a:lnTo>
                <a:lnTo>
                  <a:pt x="3351" y="2415"/>
                </a:lnTo>
                <a:lnTo>
                  <a:pt x="3296" y="2494"/>
                </a:lnTo>
                <a:lnTo>
                  <a:pt x="3237" y="2570"/>
                </a:lnTo>
                <a:lnTo>
                  <a:pt x="3173" y="2643"/>
                </a:lnTo>
                <a:lnTo>
                  <a:pt x="3105" y="2711"/>
                </a:lnTo>
                <a:lnTo>
                  <a:pt x="3033" y="2775"/>
                </a:lnTo>
                <a:lnTo>
                  <a:pt x="2957" y="2834"/>
                </a:lnTo>
                <a:lnTo>
                  <a:pt x="2878" y="2889"/>
                </a:lnTo>
                <a:lnTo>
                  <a:pt x="2795" y="2938"/>
                </a:lnTo>
                <a:lnTo>
                  <a:pt x="2709" y="2983"/>
                </a:lnTo>
                <a:lnTo>
                  <a:pt x="2620" y="3023"/>
                </a:lnTo>
                <a:lnTo>
                  <a:pt x="2528" y="3057"/>
                </a:lnTo>
                <a:lnTo>
                  <a:pt x="2434" y="3085"/>
                </a:lnTo>
                <a:lnTo>
                  <a:pt x="2337" y="3108"/>
                </a:lnTo>
                <a:lnTo>
                  <a:pt x="2238" y="3123"/>
                </a:lnTo>
                <a:lnTo>
                  <a:pt x="2136" y="3133"/>
                </a:lnTo>
                <a:lnTo>
                  <a:pt x="2034" y="3137"/>
                </a:lnTo>
                <a:lnTo>
                  <a:pt x="1935" y="3133"/>
                </a:lnTo>
                <a:lnTo>
                  <a:pt x="1839" y="3124"/>
                </a:lnTo>
                <a:lnTo>
                  <a:pt x="1743" y="3110"/>
                </a:lnTo>
                <a:lnTo>
                  <a:pt x="1651" y="3089"/>
                </a:lnTo>
                <a:lnTo>
                  <a:pt x="1560" y="3064"/>
                </a:lnTo>
                <a:lnTo>
                  <a:pt x="1471" y="3032"/>
                </a:lnTo>
                <a:lnTo>
                  <a:pt x="1385" y="2997"/>
                </a:lnTo>
                <a:lnTo>
                  <a:pt x="1302" y="2955"/>
                </a:lnTo>
                <a:lnTo>
                  <a:pt x="1222" y="2910"/>
                </a:lnTo>
                <a:lnTo>
                  <a:pt x="1145" y="2859"/>
                </a:lnTo>
                <a:lnTo>
                  <a:pt x="1070" y="2804"/>
                </a:lnTo>
                <a:lnTo>
                  <a:pt x="1340" y="2516"/>
                </a:lnTo>
                <a:lnTo>
                  <a:pt x="1406" y="2562"/>
                </a:lnTo>
                <a:lnTo>
                  <a:pt x="1475" y="2603"/>
                </a:lnTo>
                <a:lnTo>
                  <a:pt x="1548" y="2639"/>
                </a:lnTo>
                <a:lnTo>
                  <a:pt x="1623" y="2671"/>
                </a:lnTo>
                <a:lnTo>
                  <a:pt x="1701" y="2697"/>
                </a:lnTo>
                <a:lnTo>
                  <a:pt x="1782" y="2717"/>
                </a:lnTo>
                <a:lnTo>
                  <a:pt x="1863" y="2732"/>
                </a:lnTo>
                <a:lnTo>
                  <a:pt x="1948" y="2741"/>
                </a:lnTo>
                <a:lnTo>
                  <a:pt x="2034" y="2744"/>
                </a:lnTo>
                <a:lnTo>
                  <a:pt x="2121" y="2741"/>
                </a:lnTo>
                <a:lnTo>
                  <a:pt x="2207" y="2731"/>
                </a:lnTo>
                <a:lnTo>
                  <a:pt x="2291" y="2716"/>
                </a:lnTo>
                <a:lnTo>
                  <a:pt x="2372" y="2695"/>
                </a:lnTo>
                <a:lnTo>
                  <a:pt x="2452" y="2667"/>
                </a:lnTo>
                <a:lnTo>
                  <a:pt x="2528" y="2635"/>
                </a:lnTo>
                <a:lnTo>
                  <a:pt x="2601" y="2598"/>
                </a:lnTo>
                <a:lnTo>
                  <a:pt x="2672" y="2555"/>
                </a:lnTo>
                <a:lnTo>
                  <a:pt x="2739" y="2508"/>
                </a:lnTo>
                <a:lnTo>
                  <a:pt x="2803" y="2456"/>
                </a:lnTo>
                <a:lnTo>
                  <a:pt x="2863" y="2400"/>
                </a:lnTo>
                <a:lnTo>
                  <a:pt x="2919" y="2340"/>
                </a:lnTo>
                <a:lnTo>
                  <a:pt x="2971" y="2276"/>
                </a:lnTo>
                <a:lnTo>
                  <a:pt x="3018" y="2209"/>
                </a:lnTo>
                <a:lnTo>
                  <a:pt x="3060" y="2138"/>
                </a:lnTo>
                <a:lnTo>
                  <a:pt x="3097" y="2064"/>
                </a:lnTo>
                <a:lnTo>
                  <a:pt x="3130" y="1988"/>
                </a:lnTo>
                <a:lnTo>
                  <a:pt x="3157" y="1908"/>
                </a:lnTo>
                <a:lnTo>
                  <a:pt x="3179" y="1826"/>
                </a:lnTo>
                <a:lnTo>
                  <a:pt x="3194" y="1742"/>
                </a:lnTo>
                <a:lnTo>
                  <a:pt x="3203" y="1656"/>
                </a:lnTo>
                <a:lnTo>
                  <a:pt x="3206" y="1568"/>
                </a:lnTo>
                <a:lnTo>
                  <a:pt x="3203" y="1480"/>
                </a:lnTo>
                <a:lnTo>
                  <a:pt x="3194" y="1394"/>
                </a:lnTo>
                <a:lnTo>
                  <a:pt x="3179" y="1310"/>
                </a:lnTo>
                <a:lnTo>
                  <a:pt x="3157" y="1229"/>
                </a:lnTo>
                <a:lnTo>
                  <a:pt x="3130" y="1148"/>
                </a:lnTo>
                <a:lnTo>
                  <a:pt x="3097" y="1072"/>
                </a:lnTo>
                <a:lnTo>
                  <a:pt x="3060" y="999"/>
                </a:lnTo>
                <a:lnTo>
                  <a:pt x="3018" y="927"/>
                </a:lnTo>
                <a:lnTo>
                  <a:pt x="2971" y="860"/>
                </a:lnTo>
                <a:lnTo>
                  <a:pt x="2919" y="796"/>
                </a:lnTo>
                <a:lnTo>
                  <a:pt x="2863" y="737"/>
                </a:lnTo>
                <a:lnTo>
                  <a:pt x="2803" y="680"/>
                </a:lnTo>
                <a:lnTo>
                  <a:pt x="2739" y="629"/>
                </a:lnTo>
                <a:lnTo>
                  <a:pt x="2672" y="581"/>
                </a:lnTo>
                <a:lnTo>
                  <a:pt x="2601" y="538"/>
                </a:lnTo>
                <a:lnTo>
                  <a:pt x="2528" y="501"/>
                </a:lnTo>
                <a:lnTo>
                  <a:pt x="2452" y="469"/>
                </a:lnTo>
                <a:lnTo>
                  <a:pt x="2372" y="441"/>
                </a:lnTo>
                <a:lnTo>
                  <a:pt x="2291" y="420"/>
                </a:lnTo>
                <a:lnTo>
                  <a:pt x="2207" y="404"/>
                </a:lnTo>
                <a:lnTo>
                  <a:pt x="2121" y="395"/>
                </a:lnTo>
                <a:lnTo>
                  <a:pt x="2034" y="392"/>
                </a:lnTo>
                <a:lnTo>
                  <a:pt x="1944" y="395"/>
                </a:lnTo>
                <a:lnTo>
                  <a:pt x="1855" y="405"/>
                </a:lnTo>
                <a:lnTo>
                  <a:pt x="1770" y="422"/>
                </a:lnTo>
                <a:lnTo>
                  <a:pt x="1686" y="444"/>
                </a:lnTo>
                <a:lnTo>
                  <a:pt x="1605" y="472"/>
                </a:lnTo>
                <a:lnTo>
                  <a:pt x="1527" y="506"/>
                </a:lnTo>
                <a:lnTo>
                  <a:pt x="1452" y="546"/>
                </a:lnTo>
                <a:lnTo>
                  <a:pt x="1381" y="591"/>
                </a:lnTo>
                <a:lnTo>
                  <a:pt x="1312" y="641"/>
                </a:lnTo>
                <a:lnTo>
                  <a:pt x="1247" y="695"/>
                </a:lnTo>
                <a:lnTo>
                  <a:pt x="1188" y="753"/>
                </a:lnTo>
                <a:lnTo>
                  <a:pt x="1132" y="816"/>
                </a:lnTo>
                <a:lnTo>
                  <a:pt x="1080" y="883"/>
                </a:lnTo>
                <a:lnTo>
                  <a:pt x="1034" y="954"/>
                </a:lnTo>
                <a:lnTo>
                  <a:pt x="992" y="1027"/>
                </a:lnTo>
                <a:lnTo>
                  <a:pt x="955" y="1104"/>
                </a:lnTo>
                <a:lnTo>
                  <a:pt x="924" y="1185"/>
                </a:lnTo>
                <a:lnTo>
                  <a:pt x="899" y="1267"/>
                </a:lnTo>
                <a:lnTo>
                  <a:pt x="880" y="1352"/>
                </a:lnTo>
                <a:lnTo>
                  <a:pt x="867" y="1439"/>
                </a:lnTo>
                <a:lnTo>
                  <a:pt x="862" y="1528"/>
                </a:lnTo>
                <a:lnTo>
                  <a:pt x="1408" y="1528"/>
                </a:lnTo>
                <a:lnTo>
                  <a:pt x="704" y="2313"/>
                </a:lnTo>
                <a:lnTo>
                  <a:pt x="0" y="1528"/>
                </a:lnTo>
                <a:lnTo>
                  <a:pt x="470" y="1528"/>
                </a:lnTo>
                <a:lnTo>
                  <a:pt x="476" y="1424"/>
                </a:lnTo>
                <a:lnTo>
                  <a:pt x="489" y="1320"/>
                </a:lnTo>
                <a:lnTo>
                  <a:pt x="509" y="1220"/>
                </a:lnTo>
                <a:lnTo>
                  <a:pt x="534" y="1121"/>
                </a:lnTo>
                <a:lnTo>
                  <a:pt x="566" y="1025"/>
                </a:lnTo>
                <a:lnTo>
                  <a:pt x="604" y="933"/>
                </a:lnTo>
                <a:lnTo>
                  <a:pt x="647" y="842"/>
                </a:lnTo>
                <a:lnTo>
                  <a:pt x="695" y="755"/>
                </a:lnTo>
                <a:lnTo>
                  <a:pt x="749" y="673"/>
                </a:lnTo>
                <a:lnTo>
                  <a:pt x="809" y="593"/>
                </a:lnTo>
                <a:lnTo>
                  <a:pt x="873" y="517"/>
                </a:lnTo>
                <a:lnTo>
                  <a:pt x="941" y="446"/>
                </a:lnTo>
                <a:lnTo>
                  <a:pt x="1014" y="380"/>
                </a:lnTo>
                <a:lnTo>
                  <a:pt x="1090" y="317"/>
                </a:lnTo>
                <a:lnTo>
                  <a:pt x="1170" y="260"/>
                </a:lnTo>
                <a:lnTo>
                  <a:pt x="1255" y="208"/>
                </a:lnTo>
                <a:lnTo>
                  <a:pt x="1342" y="161"/>
                </a:lnTo>
                <a:lnTo>
                  <a:pt x="1433" y="119"/>
                </a:lnTo>
                <a:lnTo>
                  <a:pt x="1527" y="83"/>
                </a:lnTo>
                <a:lnTo>
                  <a:pt x="1624" y="54"/>
                </a:lnTo>
                <a:lnTo>
                  <a:pt x="1723" y="31"/>
                </a:lnTo>
                <a:lnTo>
                  <a:pt x="1825" y="13"/>
                </a:lnTo>
                <a:lnTo>
                  <a:pt x="1928" y="3"/>
                </a:lnTo>
                <a:lnTo>
                  <a:pt x="2034" y="0"/>
                </a:lnTo>
                <a:close/>
              </a:path>
            </a:pathLst>
          </a:custGeom>
          <a:solidFill>
            <a:srgbClr val="075285"/>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9170" fontAlgn="base">
              <a:spcBef>
                <a:spcPct val="0"/>
              </a:spcBef>
              <a:spcAft>
                <a:spcPct val="0"/>
              </a:spcAft>
            </a:pPr>
            <a:endParaRPr lang="en-US" sz="1400" i="1">
              <a:solidFill>
                <a:srgbClr val="000000"/>
              </a:solidFill>
              <a:latin typeface="Times New Roman" pitchFamily="18" charset="0"/>
              <a:ea typeface="MS PGothic" pitchFamily="34" charset="-128"/>
            </a:endParaRPr>
          </a:p>
        </p:txBody>
      </p:sp>
      <p:grpSp>
        <p:nvGrpSpPr>
          <p:cNvPr id="50" name="Group 49">
            <a:extLst>
              <a:ext uri="{FF2B5EF4-FFF2-40B4-BE49-F238E27FC236}">
                <a16:creationId xmlns:a16="http://schemas.microsoft.com/office/drawing/2014/main" id="{8622B3B6-69D4-3C7D-3E79-01BA9EE3C30C}"/>
              </a:ext>
            </a:extLst>
          </p:cNvPr>
          <p:cNvGrpSpPr/>
          <p:nvPr/>
        </p:nvGrpSpPr>
        <p:grpSpPr>
          <a:xfrm>
            <a:off x="6961420" y="2441802"/>
            <a:ext cx="334501" cy="405455"/>
            <a:chOff x="1663700" y="5064126"/>
            <a:chExt cx="314326" cy="381000"/>
          </a:xfrm>
          <a:solidFill>
            <a:srgbClr val="05253D"/>
          </a:solidFill>
        </p:grpSpPr>
        <p:sp>
          <p:nvSpPr>
            <p:cNvPr id="51" name="Freeform 649">
              <a:extLst>
                <a:ext uri="{FF2B5EF4-FFF2-40B4-BE49-F238E27FC236}">
                  <a16:creationId xmlns:a16="http://schemas.microsoft.com/office/drawing/2014/main" id="{F773F298-5EC5-C7E8-9A90-797E00E54D60}"/>
                </a:ext>
              </a:extLst>
            </p:cNvPr>
            <p:cNvSpPr>
              <a:spLocks/>
            </p:cNvSpPr>
            <p:nvPr/>
          </p:nvSpPr>
          <p:spPr bwMode="auto">
            <a:xfrm>
              <a:off x="1674813" y="5257801"/>
              <a:ext cx="39688" cy="26988"/>
            </a:xfrm>
            <a:custGeom>
              <a:avLst/>
              <a:gdLst>
                <a:gd name="T0" fmla="*/ 279 w 355"/>
                <a:gd name="T1" fmla="*/ 0 h 227"/>
                <a:gd name="T2" fmla="*/ 297 w 355"/>
                <a:gd name="T3" fmla="*/ 1 h 227"/>
                <a:gd name="T4" fmla="*/ 313 w 355"/>
                <a:gd name="T5" fmla="*/ 6 h 227"/>
                <a:gd name="T6" fmla="*/ 329 w 355"/>
                <a:gd name="T7" fmla="*/ 15 h 227"/>
                <a:gd name="T8" fmla="*/ 341 w 355"/>
                <a:gd name="T9" fmla="*/ 28 h 227"/>
                <a:gd name="T10" fmla="*/ 350 w 355"/>
                <a:gd name="T11" fmla="*/ 43 h 227"/>
                <a:gd name="T12" fmla="*/ 355 w 355"/>
                <a:gd name="T13" fmla="*/ 60 h 227"/>
                <a:gd name="T14" fmla="*/ 355 w 355"/>
                <a:gd name="T15" fmla="*/ 78 h 227"/>
                <a:gd name="T16" fmla="*/ 349 w 355"/>
                <a:gd name="T17" fmla="*/ 95 h 227"/>
                <a:gd name="T18" fmla="*/ 340 w 355"/>
                <a:gd name="T19" fmla="*/ 110 h 227"/>
                <a:gd name="T20" fmla="*/ 328 w 355"/>
                <a:gd name="T21" fmla="*/ 122 h 227"/>
                <a:gd name="T22" fmla="*/ 311 w 355"/>
                <a:gd name="T23" fmla="*/ 131 h 227"/>
                <a:gd name="T24" fmla="*/ 93 w 355"/>
                <a:gd name="T25" fmla="*/ 222 h 227"/>
                <a:gd name="T26" fmla="*/ 76 w 355"/>
                <a:gd name="T27" fmla="*/ 227 h 227"/>
                <a:gd name="T28" fmla="*/ 58 w 355"/>
                <a:gd name="T29" fmla="*/ 226 h 227"/>
                <a:gd name="T30" fmla="*/ 42 w 355"/>
                <a:gd name="T31" fmla="*/ 221 h 227"/>
                <a:gd name="T32" fmla="*/ 26 w 355"/>
                <a:gd name="T33" fmla="*/ 212 h 227"/>
                <a:gd name="T34" fmla="*/ 14 w 355"/>
                <a:gd name="T35" fmla="*/ 199 h 227"/>
                <a:gd name="T36" fmla="*/ 5 w 355"/>
                <a:gd name="T37" fmla="*/ 184 h 227"/>
                <a:gd name="T38" fmla="*/ 0 w 355"/>
                <a:gd name="T39" fmla="*/ 165 h 227"/>
                <a:gd name="T40" fmla="*/ 0 w 355"/>
                <a:gd name="T41" fmla="*/ 147 h 227"/>
                <a:gd name="T42" fmla="*/ 4 w 355"/>
                <a:gd name="T43" fmla="*/ 130 h 227"/>
                <a:gd name="T44" fmla="*/ 13 w 355"/>
                <a:gd name="T45" fmla="*/ 116 h 227"/>
                <a:gd name="T46" fmla="*/ 26 w 355"/>
                <a:gd name="T47" fmla="*/ 104 h 227"/>
                <a:gd name="T48" fmla="*/ 44 w 355"/>
                <a:gd name="T49" fmla="*/ 95 h 227"/>
                <a:gd name="T50" fmla="*/ 262 w 355"/>
                <a:gd name="T51" fmla="*/ 5 h 227"/>
                <a:gd name="T52" fmla="*/ 279 w 355"/>
                <a:gd name="T53"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5" h="227">
                  <a:moveTo>
                    <a:pt x="279" y="0"/>
                  </a:moveTo>
                  <a:lnTo>
                    <a:pt x="297" y="1"/>
                  </a:lnTo>
                  <a:lnTo>
                    <a:pt x="313" y="6"/>
                  </a:lnTo>
                  <a:lnTo>
                    <a:pt x="329" y="15"/>
                  </a:lnTo>
                  <a:lnTo>
                    <a:pt x="341" y="28"/>
                  </a:lnTo>
                  <a:lnTo>
                    <a:pt x="350" y="43"/>
                  </a:lnTo>
                  <a:lnTo>
                    <a:pt x="355" y="60"/>
                  </a:lnTo>
                  <a:lnTo>
                    <a:pt x="355" y="78"/>
                  </a:lnTo>
                  <a:lnTo>
                    <a:pt x="349" y="95"/>
                  </a:lnTo>
                  <a:lnTo>
                    <a:pt x="340" y="110"/>
                  </a:lnTo>
                  <a:lnTo>
                    <a:pt x="328" y="122"/>
                  </a:lnTo>
                  <a:lnTo>
                    <a:pt x="311" y="131"/>
                  </a:lnTo>
                  <a:lnTo>
                    <a:pt x="93" y="222"/>
                  </a:lnTo>
                  <a:lnTo>
                    <a:pt x="76" y="227"/>
                  </a:lnTo>
                  <a:lnTo>
                    <a:pt x="58" y="226"/>
                  </a:lnTo>
                  <a:lnTo>
                    <a:pt x="42" y="221"/>
                  </a:lnTo>
                  <a:lnTo>
                    <a:pt x="26" y="212"/>
                  </a:lnTo>
                  <a:lnTo>
                    <a:pt x="14" y="199"/>
                  </a:lnTo>
                  <a:lnTo>
                    <a:pt x="5" y="184"/>
                  </a:lnTo>
                  <a:lnTo>
                    <a:pt x="0" y="165"/>
                  </a:lnTo>
                  <a:lnTo>
                    <a:pt x="0" y="147"/>
                  </a:lnTo>
                  <a:lnTo>
                    <a:pt x="4" y="130"/>
                  </a:lnTo>
                  <a:lnTo>
                    <a:pt x="13" y="116"/>
                  </a:lnTo>
                  <a:lnTo>
                    <a:pt x="26" y="104"/>
                  </a:lnTo>
                  <a:lnTo>
                    <a:pt x="44" y="95"/>
                  </a:lnTo>
                  <a:lnTo>
                    <a:pt x="262" y="5"/>
                  </a:lnTo>
                  <a:lnTo>
                    <a:pt x="2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fontAlgn="base">
                <a:spcBef>
                  <a:spcPct val="0"/>
                </a:spcBef>
                <a:spcAft>
                  <a:spcPct val="0"/>
                </a:spcAft>
              </a:pPr>
              <a:endParaRPr lang="en-US" sz="1400" i="1">
                <a:solidFill>
                  <a:srgbClr val="000000"/>
                </a:solidFill>
                <a:latin typeface="Times New Roman" pitchFamily="18" charset="0"/>
                <a:ea typeface="MS PGothic" pitchFamily="34" charset="-128"/>
              </a:endParaRPr>
            </a:p>
          </p:txBody>
        </p:sp>
        <p:sp>
          <p:nvSpPr>
            <p:cNvPr id="52" name="Freeform 650">
              <a:extLst>
                <a:ext uri="{FF2B5EF4-FFF2-40B4-BE49-F238E27FC236}">
                  <a16:creationId xmlns:a16="http://schemas.microsoft.com/office/drawing/2014/main" id="{435A7ED5-0CDF-4D53-C807-E7C7A0CAC544}"/>
                </a:ext>
              </a:extLst>
            </p:cNvPr>
            <p:cNvSpPr>
              <a:spLocks/>
            </p:cNvSpPr>
            <p:nvPr/>
          </p:nvSpPr>
          <p:spPr bwMode="auto">
            <a:xfrm>
              <a:off x="1925638" y="5154613"/>
              <a:ext cx="39688" cy="25400"/>
            </a:xfrm>
            <a:custGeom>
              <a:avLst/>
              <a:gdLst>
                <a:gd name="T0" fmla="*/ 280 w 355"/>
                <a:gd name="T1" fmla="*/ 0 h 227"/>
                <a:gd name="T2" fmla="*/ 297 w 355"/>
                <a:gd name="T3" fmla="*/ 1 h 227"/>
                <a:gd name="T4" fmla="*/ 314 w 355"/>
                <a:gd name="T5" fmla="*/ 6 h 227"/>
                <a:gd name="T6" fmla="*/ 328 w 355"/>
                <a:gd name="T7" fmla="*/ 16 h 227"/>
                <a:gd name="T8" fmla="*/ 342 w 355"/>
                <a:gd name="T9" fmla="*/ 28 h 227"/>
                <a:gd name="T10" fmla="*/ 351 w 355"/>
                <a:gd name="T11" fmla="*/ 43 h 227"/>
                <a:gd name="T12" fmla="*/ 355 w 355"/>
                <a:gd name="T13" fmla="*/ 61 h 227"/>
                <a:gd name="T14" fmla="*/ 355 w 355"/>
                <a:gd name="T15" fmla="*/ 78 h 227"/>
                <a:gd name="T16" fmla="*/ 350 w 355"/>
                <a:gd name="T17" fmla="*/ 96 h 227"/>
                <a:gd name="T18" fmla="*/ 341 w 355"/>
                <a:gd name="T19" fmla="*/ 110 h 227"/>
                <a:gd name="T20" fmla="*/ 327 w 355"/>
                <a:gd name="T21" fmla="*/ 122 h 227"/>
                <a:gd name="T22" fmla="*/ 312 w 355"/>
                <a:gd name="T23" fmla="*/ 132 h 227"/>
                <a:gd name="T24" fmla="*/ 94 w 355"/>
                <a:gd name="T25" fmla="*/ 222 h 227"/>
                <a:gd name="T26" fmla="*/ 76 w 355"/>
                <a:gd name="T27" fmla="*/ 227 h 227"/>
                <a:gd name="T28" fmla="*/ 59 w 355"/>
                <a:gd name="T29" fmla="*/ 226 h 227"/>
                <a:gd name="T30" fmla="*/ 41 w 355"/>
                <a:gd name="T31" fmla="*/ 221 h 227"/>
                <a:gd name="T32" fmla="*/ 27 w 355"/>
                <a:gd name="T33" fmla="*/ 212 h 227"/>
                <a:gd name="T34" fmla="*/ 15 w 355"/>
                <a:gd name="T35" fmla="*/ 199 h 227"/>
                <a:gd name="T36" fmla="*/ 5 w 355"/>
                <a:gd name="T37" fmla="*/ 184 h 227"/>
                <a:gd name="T38" fmla="*/ 0 w 355"/>
                <a:gd name="T39" fmla="*/ 165 h 227"/>
                <a:gd name="T40" fmla="*/ 0 w 355"/>
                <a:gd name="T41" fmla="*/ 147 h 227"/>
                <a:gd name="T42" fmla="*/ 4 w 355"/>
                <a:gd name="T43" fmla="*/ 131 h 227"/>
                <a:gd name="T44" fmla="*/ 14 w 355"/>
                <a:gd name="T45" fmla="*/ 115 h 227"/>
                <a:gd name="T46" fmla="*/ 27 w 355"/>
                <a:gd name="T47" fmla="*/ 104 h 227"/>
                <a:gd name="T48" fmla="*/ 43 w 355"/>
                <a:gd name="T49" fmla="*/ 96 h 227"/>
                <a:gd name="T50" fmla="*/ 262 w 355"/>
                <a:gd name="T51" fmla="*/ 5 h 227"/>
                <a:gd name="T52" fmla="*/ 280 w 355"/>
                <a:gd name="T53"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5" h="227">
                  <a:moveTo>
                    <a:pt x="280" y="0"/>
                  </a:moveTo>
                  <a:lnTo>
                    <a:pt x="297" y="1"/>
                  </a:lnTo>
                  <a:lnTo>
                    <a:pt x="314" y="6"/>
                  </a:lnTo>
                  <a:lnTo>
                    <a:pt x="328" y="16"/>
                  </a:lnTo>
                  <a:lnTo>
                    <a:pt x="342" y="28"/>
                  </a:lnTo>
                  <a:lnTo>
                    <a:pt x="351" y="43"/>
                  </a:lnTo>
                  <a:lnTo>
                    <a:pt x="355" y="61"/>
                  </a:lnTo>
                  <a:lnTo>
                    <a:pt x="355" y="78"/>
                  </a:lnTo>
                  <a:lnTo>
                    <a:pt x="350" y="96"/>
                  </a:lnTo>
                  <a:lnTo>
                    <a:pt x="341" y="110"/>
                  </a:lnTo>
                  <a:lnTo>
                    <a:pt x="327" y="122"/>
                  </a:lnTo>
                  <a:lnTo>
                    <a:pt x="312" y="132"/>
                  </a:lnTo>
                  <a:lnTo>
                    <a:pt x="94" y="222"/>
                  </a:lnTo>
                  <a:lnTo>
                    <a:pt x="76" y="227"/>
                  </a:lnTo>
                  <a:lnTo>
                    <a:pt x="59" y="226"/>
                  </a:lnTo>
                  <a:lnTo>
                    <a:pt x="41" y="221"/>
                  </a:lnTo>
                  <a:lnTo>
                    <a:pt x="27" y="212"/>
                  </a:lnTo>
                  <a:lnTo>
                    <a:pt x="15" y="199"/>
                  </a:lnTo>
                  <a:lnTo>
                    <a:pt x="5" y="184"/>
                  </a:lnTo>
                  <a:lnTo>
                    <a:pt x="0" y="165"/>
                  </a:lnTo>
                  <a:lnTo>
                    <a:pt x="0" y="147"/>
                  </a:lnTo>
                  <a:lnTo>
                    <a:pt x="4" y="131"/>
                  </a:lnTo>
                  <a:lnTo>
                    <a:pt x="14" y="115"/>
                  </a:lnTo>
                  <a:lnTo>
                    <a:pt x="27" y="104"/>
                  </a:lnTo>
                  <a:lnTo>
                    <a:pt x="43" y="96"/>
                  </a:lnTo>
                  <a:lnTo>
                    <a:pt x="262" y="5"/>
                  </a:lnTo>
                  <a:lnTo>
                    <a:pt x="2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fontAlgn="base">
                <a:spcBef>
                  <a:spcPct val="0"/>
                </a:spcBef>
                <a:spcAft>
                  <a:spcPct val="0"/>
                </a:spcAft>
              </a:pPr>
              <a:endParaRPr lang="en-US" sz="1400" i="1">
                <a:solidFill>
                  <a:srgbClr val="000000"/>
                </a:solidFill>
                <a:latin typeface="Times New Roman" pitchFamily="18" charset="0"/>
                <a:ea typeface="MS PGothic" pitchFamily="34" charset="-128"/>
              </a:endParaRPr>
            </a:p>
          </p:txBody>
        </p:sp>
        <p:sp>
          <p:nvSpPr>
            <p:cNvPr id="53" name="Freeform 651">
              <a:extLst>
                <a:ext uri="{FF2B5EF4-FFF2-40B4-BE49-F238E27FC236}">
                  <a16:creationId xmlns:a16="http://schemas.microsoft.com/office/drawing/2014/main" id="{84CFD980-7828-DB12-06FE-EAC2348DBED9}"/>
                </a:ext>
              </a:extLst>
            </p:cNvPr>
            <p:cNvSpPr>
              <a:spLocks/>
            </p:cNvSpPr>
            <p:nvPr/>
          </p:nvSpPr>
          <p:spPr bwMode="auto">
            <a:xfrm>
              <a:off x="1663700" y="5211763"/>
              <a:ext cx="42863" cy="15875"/>
            </a:xfrm>
            <a:custGeom>
              <a:avLst/>
              <a:gdLst>
                <a:gd name="T0" fmla="*/ 70 w 373"/>
                <a:gd name="T1" fmla="*/ 0 h 137"/>
                <a:gd name="T2" fmla="*/ 306 w 373"/>
                <a:gd name="T3" fmla="*/ 0 h 137"/>
                <a:gd name="T4" fmla="*/ 324 w 373"/>
                <a:gd name="T5" fmla="*/ 2 h 137"/>
                <a:gd name="T6" fmla="*/ 340 w 373"/>
                <a:gd name="T7" fmla="*/ 9 h 137"/>
                <a:gd name="T8" fmla="*/ 354 w 373"/>
                <a:gd name="T9" fmla="*/ 21 h 137"/>
                <a:gd name="T10" fmla="*/ 364 w 373"/>
                <a:gd name="T11" fmla="*/ 35 h 137"/>
                <a:gd name="T12" fmla="*/ 371 w 373"/>
                <a:gd name="T13" fmla="*/ 52 h 137"/>
                <a:gd name="T14" fmla="*/ 373 w 373"/>
                <a:gd name="T15" fmla="*/ 70 h 137"/>
                <a:gd name="T16" fmla="*/ 371 w 373"/>
                <a:gd name="T17" fmla="*/ 87 h 137"/>
                <a:gd name="T18" fmla="*/ 364 w 373"/>
                <a:gd name="T19" fmla="*/ 104 h 137"/>
                <a:gd name="T20" fmla="*/ 353 w 373"/>
                <a:gd name="T21" fmla="*/ 117 h 137"/>
                <a:gd name="T22" fmla="*/ 338 w 373"/>
                <a:gd name="T23" fmla="*/ 127 h 137"/>
                <a:gd name="T24" fmla="*/ 322 w 373"/>
                <a:gd name="T25" fmla="*/ 134 h 137"/>
                <a:gd name="T26" fmla="*/ 303 w 373"/>
                <a:gd name="T27" fmla="*/ 137 h 137"/>
                <a:gd name="T28" fmla="*/ 67 w 373"/>
                <a:gd name="T29" fmla="*/ 137 h 137"/>
                <a:gd name="T30" fmla="*/ 49 w 373"/>
                <a:gd name="T31" fmla="*/ 134 h 137"/>
                <a:gd name="T32" fmla="*/ 33 w 373"/>
                <a:gd name="T33" fmla="*/ 126 h 137"/>
                <a:gd name="T34" fmla="*/ 20 w 373"/>
                <a:gd name="T35" fmla="*/ 115 h 137"/>
                <a:gd name="T36" fmla="*/ 9 w 373"/>
                <a:gd name="T37" fmla="*/ 102 h 137"/>
                <a:gd name="T38" fmla="*/ 3 w 373"/>
                <a:gd name="T39" fmla="*/ 84 h 137"/>
                <a:gd name="T40" fmla="*/ 0 w 373"/>
                <a:gd name="T41" fmla="*/ 67 h 137"/>
                <a:gd name="T42" fmla="*/ 3 w 373"/>
                <a:gd name="T43" fmla="*/ 47 h 137"/>
                <a:gd name="T44" fmla="*/ 9 w 373"/>
                <a:gd name="T45" fmla="*/ 31 h 137"/>
                <a:gd name="T46" fmla="*/ 21 w 373"/>
                <a:gd name="T47" fmla="*/ 18 h 137"/>
                <a:gd name="T48" fmla="*/ 34 w 373"/>
                <a:gd name="T49" fmla="*/ 7 h 137"/>
                <a:gd name="T50" fmla="*/ 51 w 373"/>
                <a:gd name="T51" fmla="*/ 1 h 137"/>
                <a:gd name="T52" fmla="*/ 70 w 373"/>
                <a:gd name="T53"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3" h="137">
                  <a:moveTo>
                    <a:pt x="70" y="0"/>
                  </a:moveTo>
                  <a:lnTo>
                    <a:pt x="306" y="0"/>
                  </a:lnTo>
                  <a:lnTo>
                    <a:pt x="324" y="2"/>
                  </a:lnTo>
                  <a:lnTo>
                    <a:pt x="340" y="9"/>
                  </a:lnTo>
                  <a:lnTo>
                    <a:pt x="354" y="21"/>
                  </a:lnTo>
                  <a:lnTo>
                    <a:pt x="364" y="35"/>
                  </a:lnTo>
                  <a:lnTo>
                    <a:pt x="371" y="52"/>
                  </a:lnTo>
                  <a:lnTo>
                    <a:pt x="373" y="70"/>
                  </a:lnTo>
                  <a:lnTo>
                    <a:pt x="371" y="87"/>
                  </a:lnTo>
                  <a:lnTo>
                    <a:pt x="364" y="104"/>
                  </a:lnTo>
                  <a:lnTo>
                    <a:pt x="353" y="117"/>
                  </a:lnTo>
                  <a:lnTo>
                    <a:pt x="338" y="127"/>
                  </a:lnTo>
                  <a:lnTo>
                    <a:pt x="322" y="134"/>
                  </a:lnTo>
                  <a:lnTo>
                    <a:pt x="303" y="137"/>
                  </a:lnTo>
                  <a:lnTo>
                    <a:pt x="67" y="137"/>
                  </a:lnTo>
                  <a:lnTo>
                    <a:pt x="49" y="134"/>
                  </a:lnTo>
                  <a:lnTo>
                    <a:pt x="33" y="126"/>
                  </a:lnTo>
                  <a:lnTo>
                    <a:pt x="20" y="115"/>
                  </a:lnTo>
                  <a:lnTo>
                    <a:pt x="9" y="102"/>
                  </a:lnTo>
                  <a:lnTo>
                    <a:pt x="3" y="84"/>
                  </a:lnTo>
                  <a:lnTo>
                    <a:pt x="0" y="67"/>
                  </a:lnTo>
                  <a:lnTo>
                    <a:pt x="3" y="47"/>
                  </a:lnTo>
                  <a:lnTo>
                    <a:pt x="9" y="31"/>
                  </a:lnTo>
                  <a:lnTo>
                    <a:pt x="21" y="18"/>
                  </a:lnTo>
                  <a:lnTo>
                    <a:pt x="34" y="7"/>
                  </a:lnTo>
                  <a:lnTo>
                    <a:pt x="51" y="1"/>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fontAlgn="base">
                <a:spcBef>
                  <a:spcPct val="0"/>
                </a:spcBef>
                <a:spcAft>
                  <a:spcPct val="0"/>
                </a:spcAft>
              </a:pPr>
              <a:endParaRPr lang="en-US" sz="1400" i="1">
                <a:solidFill>
                  <a:srgbClr val="000000"/>
                </a:solidFill>
                <a:latin typeface="Times New Roman" pitchFamily="18" charset="0"/>
                <a:ea typeface="MS PGothic" pitchFamily="34" charset="-128"/>
              </a:endParaRPr>
            </a:p>
          </p:txBody>
        </p:sp>
        <p:sp>
          <p:nvSpPr>
            <p:cNvPr id="54" name="Freeform 652">
              <a:extLst>
                <a:ext uri="{FF2B5EF4-FFF2-40B4-BE49-F238E27FC236}">
                  <a16:creationId xmlns:a16="http://schemas.microsoft.com/office/drawing/2014/main" id="{4D1C19FC-B7F6-1BC9-E184-9966BCDAC914}"/>
                </a:ext>
              </a:extLst>
            </p:cNvPr>
            <p:cNvSpPr>
              <a:spLocks/>
            </p:cNvSpPr>
            <p:nvPr/>
          </p:nvSpPr>
          <p:spPr bwMode="auto">
            <a:xfrm>
              <a:off x="1935163" y="5211763"/>
              <a:ext cx="42863" cy="15875"/>
            </a:xfrm>
            <a:custGeom>
              <a:avLst/>
              <a:gdLst>
                <a:gd name="T0" fmla="*/ 70 w 373"/>
                <a:gd name="T1" fmla="*/ 0 h 137"/>
                <a:gd name="T2" fmla="*/ 306 w 373"/>
                <a:gd name="T3" fmla="*/ 0 h 137"/>
                <a:gd name="T4" fmla="*/ 324 w 373"/>
                <a:gd name="T5" fmla="*/ 2 h 137"/>
                <a:gd name="T6" fmla="*/ 340 w 373"/>
                <a:gd name="T7" fmla="*/ 9 h 137"/>
                <a:gd name="T8" fmla="*/ 353 w 373"/>
                <a:gd name="T9" fmla="*/ 21 h 137"/>
                <a:gd name="T10" fmla="*/ 364 w 373"/>
                <a:gd name="T11" fmla="*/ 35 h 137"/>
                <a:gd name="T12" fmla="*/ 371 w 373"/>
                <a:gd name="T13" fmla="*/ 52 h 137"/>
                <a:gd name="T14" fmla="*/ 373 w 373"/>
                <a:gd name="T15" fmla="*/ 70 h 137"/>
                <a:gd name="T16" fmla="*/ 371 w 373"/>
                <a:gd name="T17" fmla="*/ 87 h 137"/>
                <a:gd name="T18" fmla="*/ 364 w 373"/>
                <a:gd name="T19" fmla="*/ 104 h 137"/>
                <a:gd name="T20" fmla="*/ 352 w 373"/>
                <a:gd name="T21" fmla="*/ 117 h 137"/>
                <a:gd name="T22" fmla="*/ 338 w 373"/>
                <a:gd name="T23" fmla="*/ 127 h 137"/>
                <a:gd name="T24" fmla="*/ 322 w 373"/>
                <a:gd name="T25" fmla="*/ 134 h 137"/>
                <a:gd name="T26" fmla="*/ 303 w 373"/>
                <a:gd name="T27" fmla="*/ 137 h 137"/>
                <a:gd name="T28" fmla="*/ 66 w 373"/>
                <a:gd name="T29" fmla="*/ 137 h 137"/>
                <a:gd name="T30" fmla="*/ 49 w 373"/>
                <a:gd name="T31" fmla="*/ 134 h 137"/>
                <a:gd name="T32" fmla="*/ 32 w 373"/>
                <a:gd name="T33" fmla="*/ 126 h 137"/>
                <a:gd name="T34" fmla="*/ 19 w 373"/>
                <a:gd name="T35" fmla="*/ 115 h 137"/>
                <a:gd name="T36" fmla="*/ 9 w 373"/>
                <a:gd name="T37" fmla="*/ 102 h 137"/>
                <a:gd name="T38" fmla="*/ 3 w 373"/>
                <a:gd name="T39" fmla="*/ 84 h 137"/>
                <a:gd name="T40" fmla="*/ 0 w 373"/>
                <a:gd name="T41" fmla="*/ 67 h 137"/>
                <a:gd name="T42" fmla="*/ 3 w 373"/>
                <a:gd name="T43" fmla="*/ 47 h 137"/>
                <a:gd name="T44" fmla="*/ 9 w 373"/>
                <a:gd name="T45" fmla="*/ 31 h 137"/>
                <a:gd name="T46" fmla="*/ 20 w 373"/>
                <a:gd name="T47" fmla="*/ 18 h 137"/>
                <a:gd name="T48" fmla="*/ 34 w 373"/>
                <a:gd name="T49" fmla="*/ 7 h 137"/>
                <a:gd name="T50" fmla="*/ 51 w 373"/>
                <a:gd name="T51" fmla="*/ 1 h 137"/>
                <a:gd name="T52" fmla="*/ 70 w 373"/>
                <a:gd name="T53"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3" h="137">
                  <a:moveTo>
                    <a:pt x="70" y="0"/>
                  </a:moveTo>
                  <a:lnTo>
                    <a:pt x="306" y="0"/>
                  </a:lnTo>
                  <a:lnTo>
                    <a:pt x="324" y="2"/>
                  </a:lnTo>
                  <a:lnTo>
                    <a:pt x="340" y="9"/>
                  </a:lnTo>
                  <a:lnTo>
                    <a:pt x="353" y="21"/>
                  </a:lnTo>
                  <a:lnTo>
                    <a:pt x="364" y="35"/>
                  </a:lnTo>
                  <a:lnTo>
                    <a:pt x="371" y="52"/>
                  </a:lnTo>
                  <a:lnTo>
                    <a:pt x="373" y="70"/>
                  </a:lnTo>
                  <a:lnTo>
                    <a:pt x="371" y="87"/>
                  </a:lnTo>
                  <a:lnTo>
                    <a:pt x="364" y="104"/>
                  </a:lnTo>
                  <a:lnTo>
                    <a:pt x="352" y="117"/>
                  </a:lnTo>
                  <a:lnTo>
                    <a:pt x="338" y="127"/>
                  </a:lnTo>
                  <a:lnTo>
                    <a:pt x="322" y="134"/>
                  </a:lnTo>
                  <a:lnTo>
                    <a:pt x="303" y="137"/>
                  </a:lnTo>
                  <a:lnTo>
                    <a:pt x="66" y="137"/>
                  </a:lnTo>
                  <a:lnTo>
                    <a:pt x="49" y="134"/>
                  </a:lnTo>
                  <a:lnTo>
                    <a:pt x="32" y="126"/>
                  </a:lnTo>
                  <a:lnTo>
                    <a:pt x="19" y="115"/>
                  </a:lnTo>
                  <a:lnTo>
                    <a:pt x="9" y="102"/>
                  </a:lnTo>
                  <a:lnTo>
                    <a:pt x="3" y="84"/>
                  </a:lnTo>
                  <a:lnTo>
                    <a:pt x="0" y="67"/>
                  </a:lnTo>
                  <a:lnTo>
                    <a:pt x="3" y="47"/>
                  </a:lnTo>
                  <a:lnTo>
                    <a:pt x="9" y="31"/>
                  </a:lnTo>
                  <a:lnTo>
                    <a:pt x="20" y="18"/>
                  </a:lnTo>
                  <a:lnTo>
                    <a:pt x="34" y="7"/>
                  </a:lnTo>
                  <a:lnTo>
                    <a:pt x="51" y="1"/>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fontAlgn="base">
                <a:spcBef>
                  <a:spcPct val="0"/>
                </a:spcBef>
                <a:spcAft>
                  <a:spcPct val="0"/>
                </a:spcAft>
              </a:pPr>
              <a:endParaRPr lang="en-US" sz="1400" i="1">
                <a:solidFill>
                  <a:srgbClr val="000000"/>
                </a:solidFill>
                <a:latin typeface="Times New Roman" pitchFamily="18" charset="0"/>
                <a:ea typeface="MS PGothic" pitchFamily="34" charset="-128"/>
              </a:endParaRPr>
            </a:p>
          </p:txBody>
        </p:sp>
        <p:sp>
          <p:nvSpPr>
            <p:cNvPr id="55" name="Freeform 653">
              <a:extLst>
                <a:ext uri="{FF2B5EF4-FFF2-40B4-BE49-F238E27FC236}">
                  <a16:creationId xmlns:a16="http://schemas.microsoft.com/office/drawing/2014/main" id="{7120030C-F274-2215-DFC3-585FE46E8FBE}"/>
                </a:ext>
              </a:extLst>
            </p:cNvPr>
            <p:cNvSpPr>
              <a:spLocks/>
            </p:cNvSpPr>
            <p:nvPr/>
          </p:nvSpPr>
          <p:spPr bwMode="auto">
            <a:xfrm>
              <a:off x="1898650" y="5106988"/>
              <a:ext cx="34925" cy="33338"/>
            </a:xfrm>
            <a:custGeom>
              <a:avLst/>
              <a:gdLst>
                <a:gd name="T0" fmla="*/ 238 w 305"/>
                <a:gd name="T1" fmla="*/ 0 h 303"/>
                <a:gd name="T2" fmla="*/ 256 w 305"/>
                <a:gd name="T3" fmla="*/ 2 h 303"/>
                <a:gd name="T4" fmla="*/ 272 w 305"/>
                <a:gd name="T5" fmla="*/ 9 h 303"/>
                <a:gd name="T6" fmla="*/ 287 w 305"/>
                <a:gd name="T7" fmla="*/ 21 h 303"/>
                <a:gd name="T8" fmla="*/ 297 w 305"/>
                <a:gd name="T9" fmla="*/ 35 h 303"/>
                <a:gd name="T10" fmla="*/ 304 w 305"/>
                <a:gd name="T11" fmla="*/ 51 h 303"/>
                <a:gd name="T12" fmla="*/ 305 w 305"/>
                <a:gd name="T13" fmla="*/ 69 h 303"/>
                <a:gd name="T14" fmla="*/ 303 w 305"/>
                <a:gd name="T15" fmla="*/ 86 h 303"/>
                <a:gd name="T16" fmla="*/ 296 w 305"/>
                <a:gd name="T17" fmla="*/ 103 h 303"/>
                <a:gd name="T18" fmla="*/ 284 w 305"/>
                <a:gd name="T19" fmla="*/ 117 h 303"/>
                <a:gd name="T20" fmla="*/ 117 w 305"/>
                <a:gd name="T21" fmla="*/ 283 h 303"/>
                <a:gd name="T22" fmla="*/ 102 w 305"/>
                <a:gd name="T23" fmla="*/ 295 h 303"/>
                <a:gd name="T24" fmla="*/ 87 w 305"/>
                <a:gd name="T25" fmla="*/ 301 h 303"/>
                <a:gd name="T26" fmla="*/ 70 w 305"/>
                <a:gd name="T27" fmla="*/ 303 h 303"/>
                <a:gd name="T28" fmla="*/ 52 w 305"/>
                <a:gd name="T29" fmla="*/ 300 h 303"/>
                <a:gd name="T30" fmla="*/ 36 w 305"/>
                <a:gd name="T31" fmla="*/ 293 h 303"/>
                <a:gd name="T32" fmla="*/ 20 w 305"/>
                <a:gd name="T33" fmla="*/ 281 h 303"/>
                <a:gd name="T34" fmla="*/ 9 w 305"/>
                <a:gd name="T35" fmla="*/ 267 h 303"/>
                <a:gd name="T36" fmla="*/ 2 w 305"/>
                <a:gd name="T37" fmla="*/ 250 h 303"/>
                <a:gd name="T38" fmla="*/ 0 w 305"/>
                <a:gd name="T39" fmla="*/ 233 h 303"/>
                <a:gd name="T40" fmla="*/ 3 w 305"/>
                <a:gd name="T41" fmla="*/ 216 h 303"/>
                <a:gd name="T42" fmla="*/ 10 w 305"/>
                <a:gd name="T43" fmla="*/ 199 h 303"/>
                <a:gd name="T44" fmla="*/ 22 w 305"/>
                <a:gd name="T45" fmla="*/ 185 h 303"/>
                <a:gd name="T46" fmla="*/ 190 w 305"/>
                <a:gd name="T47" fmla="*/ 19 h 303"/>
                <a:gd name="T48" fmla="*/ 204 w 305"/>
                <a:gd name="T49" fmla="*/ 7 h 303"/>
                <a:gd name="T50" fmla="*/ 221 w 305"/>
                <a:gd name="T51" fmla="*/ 1 h 303"/>
                <a:gd name="T52" fmla="*/ 238 w 305"/>
                <a:gd name="T5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5" h="303">
                  <a:moveTo>
                    <a:pt x="238" y="0"/>
                  </a:moveTo>
                  <a:lnTo>
                    <a:pt x="256" y="2"/>
                  </a:lnTo>
                  <a:lnTo>
                    <a:pt x="272" y="9"/>
                  </a:lnTo>
                  <a:lnTo>
                    <a:pt x="287" y="21"/>
                  </a:lnTo>
                  <a:lnTo>
                    <a:pt x="297" y="35"/>
                  </a:lnTo>
                  <a:lnTo>
                    <a:pt x="304" y="51"/>
                  </a:lnTo>
                  <a:lnTo>
                    <a:pt x="305" y="69"/>
                  </a:lnTo>
                  <a:lnTo>
                    <a:pt x="303" y="86"/>
                  </a:lnTo>
                  <a:lnTo>
                    <a:pt x="296" y="103"/>
                  </a:lnTo>
                  <a:lnTo>
                    <a:pt x="284" y="117"/>
                  </a:lnTo>
                  <a:lnTo>
                    <a:pt x="117" y="283"/>
                  </a:lnTo>
                  <a:lnTo>
                    <a:pt x="102" y="295"/>
                  </a:lnTo>
                  <a:lnTo>
                    <a:pt x="87" y="301"/>
                  </a:lnTo>
                  <a:lnTo>
                    <a:pt x="70" y="303"/>
                  </a:lnTo>
                  <a:lnTo>
                    <a:pt x="52" y="300"/>
                  </a:lnTo>
                  <a:lnTo>
                    <a:pt x="36" y="293"/>
                  </a:lnTo>
                  <a:lnTo>
                    <a:pt x="20" y="281"/>
                  </a:lnTo>
                  <a:lnTo>
                    <a:pt x="9" y="267"/>
                  </a:lnTo>
                  <a:lnTo>
                    <a:pt x="2" y="250"/>
                  </a:lnTo>
                  <a:lnTo>
                    <a:pt x="0" y="233"/>
                  </a:lnTo>
                  <a:lnTo>
                    <a:pt x="3" y="216"/>
                  </a:lnTo>
                  <a:lnTo>
                    <a:pt x="10" y="199"/>
                  </a:lnTo>
                  <a:lnTo>
                    <a:pt x="22" y="185"/>
                  </a:lnTo>
                  <a:lnTo>
                    <a:pt x="190" y="19"/>
                  </a:lnTo>
                  <a:lnTo>
                    <a:pt x="204" y="7"/>
                  </a:lnTo>
                  <a:lnTo>
                    <a:pt x="221" y="1"/>
                  </a:lnTo>
                  <a:lnTo>
                    <a:pt x="2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fontAlgn="base">
                <a:spcBef>
                  <a:spcPct val="0"/>
                </a:spcBef>
                <a:spcAft>
                  <a:spcPct val="0"/>
                </a:spcAft>
              </a:pPr>
              <a:endParaRPr lang="en-US" sz="1400" i="1">
                <a:solidFill>
                  <a:srgbClr val="000000"/>
                </a:solidFill>
                <a:latin typeface="Times New Roman" pitchFamily="18" charset="0"/>
                <a:ea typeface="MS PGothic" pitchFamily="34" charset="-128"/>
              </a:endParaRPr>
            </a:p>
          </p:txBody>
        </p:sp>
        <p:sp>
          <p:nvSpPr>
            <p:cNvPr id="56" name="Freeform 654">
              <a:extLst>
                <a:ext uri="{FF2B5EF4-FFF2-40B4-BE49-F238E27FC236}">
                  <a16:creationId xmlns:a16="http://schemas.microsoft.com/office/drawing/2014/main" id="{93E1C965-E623-DCAC-5A9D-86DCABBF3079}"/>
                </a:ext>
              </a:extLst>
            </p:cNvPr>
            <p:cNvSpPr>
              <a:spLocks/>
            </p:cNvSpPr>
            <p:nvPr/>
          </p:nvSpPr>
          <p:spPr bwMode="auto">
            <a:xfrm>
              <a:off x="1858963" y="5075238"/>
              <a:ext cx="25400" cy="39688"/>
            </a:xfrm>
            <a:custGeom>
              <a:avLst/>
              <a:gdLst>
                <a:gd name="T0" fmla="*/ 153 w 228"/>
                <a:gd name="T1" fmla="*/ 0 h 353"/>
                <a:gd name="T2" fmla="*/ 171 w 228"/>
                <a:gd name="T3" fmla="*/ 0 h 353"/>
                <a:gd name="T4" fmla="*/ 188 w 228"/>
                <a:gd name="T5" fmla="*/ 4 h 353"/>
                <a:gd name="T6" fmla="*/ 204 w 228"/>
                <a:gd name="T7" fmla="*/ 14 h 353"/>
                <a:gd name="T8" fmla="*/ 216 w 228"/>
                <a:gd name="T9" fmla="*/ 26 h 353"/>
                <a:gd name="T10" fmla="*/ 224 w 228"/>
                <a:gd name="T11" fmla="*/ 42 h 353"/>
                <a:gd name="T12" fmla="*/ 228 w 228"/>
                <a:gd name="T13" fmla="*/ 59 h 353"/>
                <a:gd name="T14" fmla="*/ 228 w 228"/>
                <a:gd name="T15" fmla="*/ 77 h 353"/>
                <a:gd name="T16" fmla="*/ 224 w 228"/>
                <a:gd name="T17" fmla="*/ 94 h 353"/>
                <a:gd name="T18" fmla="*/ 133 w 228"/>
                <a:gd name="T19" fmla="*/ 313 h 353"/>
                <a:gd name="T20" fmla="*/ 124 w 228"/>
                <a:gd name="T21" fmla="*/ 328 h 353"/>
                <a:gd name="T22" fmla="*/ 111 w 228"/>
                <a:gd name="T23" fmla="*/ 341 h 353"/>
                <a:gd name="T24" fmla="*/ 95 w 228"/>
                <a:gd name="T25" fmla="*/ 349 h 353"/>
                <a:gd name="T26" fmla="*/ 78 w 228"/>
                <a:gd name="T27" fmla="*/ 353 h 353"/>
                <a:gd name="T28" fmla="*/ 60 w 228"/>
                <a:gd name="T29" fmla="*/ 353 h 353"/>
                <a:gd name="T30" fmla="*/ 43 w 228"/>
                <a:gd name="T31" fmla="*/ 348 h 353"/>
                <a:gd name="T32" fmla="*/ 25 w 228"/>
                <a:gd name="T33" fmla="*/ 339 h 353"/>
                <a:gd name="T34" fmla="*/ 13 w 228"/>
                <a:gd name="T35" fmla="*/ 325 h 353"/>
                <a:gd name="T36" fmla="*/ 4 w 228"/>
                <a:gd name="T37" fmla="*/ 311 h 353"/>
                <a:gd name="T38" fmla="*/ 0 w 228"/>
                <a:gd name="T39" fmla="*/ 293 h 353"/>
                <a:gd name="T40" fmla="*/ 1 w 228"/>
                <a:gd name="T41" fmla="*/ 276 h 353"/>
                <a:gd name="T42" fmla="*/ 7 w 228"/>
                <a:gd name="T43" fmla="*/ 257 h 353"/>
                <a:gd name="T44" fmla="*/ 97 w 228"/>
                <a:gd name="T45" fmla="*/ 40 h 353"/>
                <a:gd name="T46" fmla="*/ 107 w 228"/>
                <a:gd name="T47" fmla="*/ 24 h 353"/>
                <a:gd name="T48" fmla="*/ 120 w 228"/>
                <a:gd name="T49" fmla="*/ 12 h 353"/>
                <a:gd name="T50" fmla="*/ 136 w 228"/>
                <a:gd name="T51" fmla="*/ 4 h 353"/>
                <a:gd name="T52" fmla="*/ 153 w 228"/>
                <a:gd name="T53"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353">
                  <a:moveTo>
                    <a:pt x="153" y="0"/>
                  </a:moveTo>
                  <a:lnTo>
                    <a:pt x="171" y="0"/>
                  </a:lnTo>
                  <a:lnTo>
                    <a:pt x="188" y="4"/>
                  </a:lnTo>
                  <a:lnTo>
                    <a:pt x="204" y="14"/>
                  </a:lnTo>
                  <a:lnTo>
                    <a:pt x="216" y="26"/>
                  </a:lnTo>
                  <a:lnTo>
                    <a:pt x="224" y="42"/>
                  </a:lnTo>
                  <a:lnTo>
                    <a:pt x="228" y="59"/>
                  </a:lnTo>
                  <a:lnTo>
                    <a:pt x="228" y="77"/>
                  </a:lnTo>
                  <a:lnTo>
                    <a:pt x="224" y="94"/>
                  </a:lnTo>
                  <a:lnTo>
                    <a:pt x="133" y="313"/>
                  </a:lnTo>
                  <a:lnTo>
                    <a:pt x="124" y="328"/>
                  </a:lnTo>
                  <a:lnTo>
                    <a:pt x="111" y="341"/>
                  </a:lnTo>
                  <a:lnTo>
                    <a:pt x="95" y="349"/>
                  </a:lnTo>
                  <a:lnTo>
                    <a:pt x="78" y="353"/>
                  </a:lnTo>
                  <a:lnTo>
                    <a:pt x="60" y="353"/>
                  </a:lnTo>
                  <a:lnTo>
                    <a:pt x="43" y="348"/>
                  </a:lnTo>
                  <a:lnTo>
                    <a:pt x="25" y="339"/>
                  </a:lnTo>
                  <a:lnTo>
                    <a:pt x="13" y="325"/>
                  </a:lnTo>
                  <a:lnTo>
                    <a:pt x="4" y="311"/>
                  </a:lnTo>
                  <a:lnTo>
                    <a:pt x="0" y="293"/>
                  </a:lnTo>
                  <a:lnTo>
                    <a:pt x="1" y="276"/>
                  </a:lnTo>
                  <a:lnTo>
                    <a:pt x="7" y="257"/>
                  </a:lnTo>
                  <a:lnTo>
                    <a:pt x="97" y="40"/>
                  </a:lnTo>
                  <a:lnTo>
                    <a:pt x="107" y="24"/>
                  </a:lnTo>
                  <a:lnTo>
                    <a:pt x="120" y="12"/>
                  </a:lnTo>
                  <a:lnTo>
                    <a:pt x="136" y="4"/>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fontAlgn="base">
                <a:spcBef>
                  <a:spcPct val="0"/>
                </a:spcBef>
                <a:spcAft>
                  <a:spcPct val="0"/>
                </a:spcAft>
              </a:pPr>
              <a:endParaRPr lang="en-US" sz="1400" i="1">
                <a:solidFill>
                  <a:srgbClr val="000000"/>
                </a:solidFill>
                <a:latin typeface="Times New Roman" pitchFamily="18" charset="0"/>
                <a:ea typeface="MS PGothic" pitchFamily="34" charset="-128"/>
              </a:endParaRPr>
            </a:p>
          </p:txBody>
        </p:sp>
        <p:sp>
          <p:nvSpPr>
            <p:cNvPr id="57" name="Freeform 655">
              <a:extLst>
                <a:ext uri="{FF2B5EF4-FFF2-40B4-BE49-F238E27FC236}">
                  <a16:creationId xmlns:a16="http://schemas.microsoft.com/office/drawing/2014/main" id="{0D8651B1-8D56-A87F-89BA-323888B22092}"/>
                </a:ext>
              </a:extLst>
            </p:cNvPr>
            <p:cNvSpPr>
              <a:spLocks/>
            </p:cNvSpPr>
            <p:nvPr/>
          </p:nvSpPr>
          <p:spPr bwMode="auto">
            <a:xfrm>
              <a:off x="1811338" y="5064126"/>
              <a:ext cx="15875" cy="41275"/>
            </a:xfrm>
            <a:custGeom>
              <a:avLst/>
              <a:gdLst>
                <a:gd name="T0" fmla="*/ 70 w 137"/>
                <a:gd name="T1" fmla="*/ 0 h 373"/>
                <a:gd name="T2" fmla="*/ 88 w 137"/>
                <a:gd name="T3" fmla="*/ 3 h 373"/>
                <a:gd name="T4" fmla="*/ 104 w 137"/>
                <a:gd name="T5" fmla="*/ 10 h 373"/>
                <a:gd name="T6" fmla="*/ 118 w 137"/>
                <a:gd name="T7" fmla="*/ 22 h 373"/>
                <a:gd name="T8" fmla="*/ 128 w 137"/>
                <a:gd name="T9" fmla="*/ 36 h 373"/>
                <a:gd name="T10" fmla="*/ 135 w 137"/>
                <a:gd name="T11" fmla="*/ 53 h 373"/>
                <a:gd name="T12" fmla="*/ 137 w 137"/>
                <a:gd name="T13" fmla="*/ 70 h 373"/>
                <a:gd name="T14" fmla="*/ 137 w 137"/>
                <a:gd name="T15" fmla="*/ 306 h 373"/>
                <a:gd name="T16" fmla="*/ 134 w 137"/>
                <a:gd name="T17" fmla="*/ 324 h 373"/>
                <a:gd name="T18" fmla="*/ 127 w 137"/>
                <a:gd name="T19" fmla="*/ 340 h 373"/>
                <a:gd name="T20" fmla="*/ 117 w 137"/>
                <a:gd name="T21" fmla="*/ 353 h 373"/>
                <a:gd name="T22" fmla="*/ 102 w 137"/>
                <a:gd name="T23" fmla="*/ 364 h 373"/>
                <a:gd name="T24" fmla="*/ 86 w 137"/>
                <a:gd name="T25" fmla="*/ 371 h 373"/>
                <a:gd name="T26" fmla="*/ 67 w 137"/>
                <a:gd name="T27" fmla="*/ 373 h 373"/>
                <a:gd name="T28" fmla="*/ 48 w 137"/>
                <a:gd name="T29" fmla="*/ 371 h 373"/>
                <a:gd name="T30" fmla="*/ 31 w 137"/>
                <a:gd name="T31" fmla="*/ 364 h 373"/>
                <a:gd name="T32" fmla="*/ 18 w 137"/>
                <a:gd name="T33" fmla="*/ 353 h 373"/>
                <a:gd name="T34" fmla="*/ 8 w 137"/>
                <a:gd name="T35" fmla="*/ 339 h 373"/>
                <a:gd name="T36" fmla="*/ 1 w 137"/>
                <a:gd name="T37" fmla="*/ 323 h 373"/>
                <a:gd name="T38" fmla="*/ 0 w 137"/>
                <a:gd name="T39" fmla="*/ 303 h 373"/>
                <a:gd name="T40" fmla="*/ 0 w 137"/>
                <a:gd name="T41" fmla="*/ 68 h 373"/>
                <a:gd name="T42" fmla="*/ 2 w 137"/>
                <a:gd name="T43" fmla="*/ 49 h 373"/>
                <a:gd name="T44" fmla="*/ 10 w 137"/>
                <a:gd name="T45" fmla="*/ 34 h 373"/>
                <a:gd name="T46" fmla="*/ 21 w 137"/>
                <a:gd name="T47" fmla="*/ 20 h 373"/>
                <a:gd name="T48" fmla="*/ 35 w 137"/>
                <a:gd name="T49" fmla="*/ 9 h 373"/>
                <a:gd name="T50" fmla="*/ 52 w 137"/>
                <a:gd name="T51" fmla="*/ 3 h 373"/>
                <a:gd name="T52" fmla="*/ 70 w 137"/>
                <a:gd name="T53" fmla="*/ 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7" h="373">
                  <a:moveTo>
                    <a:pt x="70" y="0"/>
                  </a:moveTo>
                  <a:lnTo>
                    <a:pt x="88" y="3"/>
                  </a:lnTo>
                  <a:lnTo>
                    <a:pt x="104" y="10"/>
                  </a:lnTo>
                  <a:lnTo>
                    <a:pt x="118" y="22"/>
                  </a:lnTo>
                  <a:lnTo>
                    <a:pt x="128" y="36"/>
                  </a:lnTo>
                  <a:lnTo>
                    <a:pt x="135" y="53"/>
                  </a:lnTo>
                  <a:lnTo>
                    <a:pt x="137" y="70"/>
                  </a:lnTo>
                  <a:lnTo>
                    <a:pt x="137" y="306"/>
                  </a:lnTo>
                  <a:lnTo>
                    <a:pt x="134" y="324"/>
                  </a:lnTo>
                  <a:lnTo>
                    <a:pt x="127" y="340"/>
                  </a:lnTo>
                  <a:lnTo>
                    <a:pt x="117" y="353"/>
                  </a:lnTo>
                  <a:lnTo>
                    <a:pt x="102" y="364"/>
                  </a:lnTo>
                  <a:lnTo>
                    <a:pt x="86" y="371"/>
                  </a:lnTo>
                  <a:lnTo>
                    <a:pt x="67" y="373"/>
                  </a:lnTo>
                  <a:lnTo>
                    <a:pt x="48" y="371"/>
                  </a:lnTo>
                  <a:lnTo>
                    <a:pt x="31" y="364"/>
                  </a:lnTo>
                  <a:lnTo>
                    <a:pt x="18" y="353"/>
                  </a:lnTo>
                  <a:lnTo>
                    <a:pt x="8" y="339"/>
                  </a:lnTo>
                  <a:lnTo>
                    <a:pt x="1" y="323"/>
                  </a:lnTo>
                  <a:lnTo>
                    <a:pt x="0" y="303"/>
                  </a:lnTo>
                  <a:lnTo>
                    <a:pt x="0" y="68"/>
                  </a:lnTo>
                  <a:lnTo>
                    <a:pt x="2" y="49"/>
                  </a:lnTo>
                  <a:lnTo>
                    <a:pt x="10" y="34"/>
                  </a:lnTo>
                  <a:lnTo>
                    <a:pt x="21" y="20"/>
                  </a:lnTo>
                  <a:lnTo>
                    <a:pt x="35" y="9"/>
                  </a:lnTo>
                  <a:lnTo>
                    <a:pt x="52" y="3"/>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fontAlgn="base">
                <a:spcBef>
                  <a:spcPct val="0"/>
                </a:spcBef>
                <a:spcAft>
                  <a:spcPct val="0"/>
                </a:spcAft>
              </a:pPr>
              <a:endParaRPr lang="en-US" sz="1400" i="1">
                <a:solidFill>
                  <a:srgbClr val="000000"/>
                </a:solidFill>
                <a:latin typeface="Times New Roman" pitchFamily="18" charset="0"/>
                <a:ea typeface="MS PGothic" pitchFamily="34" charset="-128"/>
              </a:endParaRPr>
            </a:p>
          </p:txBody>
        </p:sp>
        <p:sp>
          <p:nvSpPr>
            <p:cNvPr id="58" name="Freeform 656">
              <a:extLst>
                <a:ext uri="{FF2B5EF4-FFF2-40B4-BE49-F238E27FC236}">
                  <a16:creationId xmlns:a16="http://schemas.microsoft.com/office/drawing/2014/main" id="{1CD551B2-8102-4887-0ED3-3A73BDDED254}"/>
                </a:ext>
              </a:extLst>
            </p:cNvPr>
            <p:cNvSpPr>
              <a:spLocks/>
            </p:cNvSpPr>
            <p:nvPr/>
          </p:nvSpPr>
          <p:spPr bwMode="auto">
            <a:xfrm>
              <a:off x="1754188" y="5075238"/>
              <a:ext cx="26988" cy="39688"/>
            </a:xfrm>
            <a:custGeom>
              <a:avLst/>
              <a:gdLst>
                <a:gd name="T0" fmla="*/ 61 w 227"/>
                <a:gd name="T1" fmla="*/ 0 h 355"/>
                <a:gd name="T2" fmla="*/ 78 w 227"/>
                <a:gd name="T3" fmla="*/ 1 h 355"/>
                <a:gd name="T4" fmla="*/ 95 w 227"/>
                <a:gd name="T5" fmla="*/ 6 h 355"/>
                <a:gd name="T6" fmla="*/ 110 w 227"/>
                <a:gd name="T7" fmla="*/ 15 h 355"/>
                <a:gd name="T8" fmla="*/ 123 w 227"/>
                <a:gd name="T9" fmla="*/ 28 h 355"/>
                <a:gd name="T10" fmla="*/ 132 w 227"/>
                <a:gd name="T11" fmla="*/ 43 h 355"/>
                <a:gd name="T12" fmla="*/ 222 w 227"/>
                <a:gd name="T13" fmla="*/ 262 h 355"/>
                <a:gd name="T14" fmla="*/ 227 w 227"/>
                <a:gd name="T15" fmla="*/ 279 h 355"/>
                <a:gd name="T16" fmla="*/ 227 w 227"/>
                <a:gd name="T17" fmla="*/ 297 h 355"/>
                <a:gd name="T18" fmla="*/ 221 w 227"/>
                <a:gd name="T19" fmla="*/ 313 h 355"/>
                <a:gd name="T20" fmla="*/ 212 w 227"/>
                <a:gd name="T21" fmla="*/ 328 h 355"/>
                <a:gd name="T22" fmla="*/ 200 w 227"/>
                <a:gd name="T23" fmla="*/ 341 h 355"/>
                <a:gd name="T24" fmla="*/ 183 w 227"/>
                <a:gd name="T25" fmla="*/ 350 h 355"/>
                <a:gd name="T26" fmla="*/ 165 w 227"/>
                <a:gd name="T27" fmla="*/ 355 h 355"/>
                <a:gd name="T28" fmla="*/ 147 w 227"/>
                <a:gd name="T29" fmla="*/ 355 h 355"/>
                <a:gd name="T30" fmla="*/ 131 w 227"/>
                <a:gd name="T31" fmla="*/ 350 h 355"/>
                <a:gd name="T32" fmla="*/ 116 w 227"/>
                <a:gd name="T33" fmla="*/ 342 h 355"/>
                <a:gd name="T34" fmla="*/ 104 w 227"/>
                <a:gd name="T35" fmla="*/ 328 h 355"/>
                <a:gd name="T36" fmla="*/ 95 w 227"/>
                <a:gd name="T37" fmla="*/ 311 h 355"/>
                <a:gd name="T38" fmla="*/ 4 w 227"/>
                <a:gd name="T39" fmla="*/ 93 h 355"/>
                <a:gd name="T40" fmla="*/ 0 w 227"/>
                <a:gd name="T41" fmla="*/ 76 h 355"/>
                <a:gd name="T42" fmla="*/ 0 w 227"/>
                <a:gd name="T43" fmla="*/ 58 h 355"/>
                <a:gd name="T44" fmla="*/ 5 w 227"/>
                <a:gd name="T45" fmla="*/ 42 h 355"/>
                <a:gd name="T46" fmla="*/ 15 w 227"/>
                <a:gd name="T47" fmla="*/ 27 h 355"/>
                <a:gd name="T48" fmla="*/ 27 w 227"/>
                <a:gd name="T49" fmla="*/ 14 h 355"/>
                <a:gd name="T50" fmla="*/ 44 w 227"/>
                <a:gd name="T51" fmla="*/ 5 h 355"/>
                <a:gd name="T52" fmla="*/ 61 w 227"/>
                <a:gd name="T53"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355">
                  <a:moveTo>
                    <a:pt x="61" y="0"/>
                  </a:moveTo>
                  <a:lnTo>
                    <a:pt x="78" y="1"/>
                  </a:lnTo>
                  <a:lnTo>
                    <a:pt x="95" y="6"/>
                  </a:lnTo>
                  <a:lnTo>
                    <a:pt x="110" y="15"/>
                  </a:lnTo>
                  <a:lnTo>
                    <a:pt x="123" y="28"/>
                  </a:lnTo>
                  <a:lnTo>
                    <a:pt x="132" y="43"/>
                  </a:lnTo>
                  <a:lnTo>
                    <a:pt x="222" y="262"/>
                  </a:lnTo>
                  <a:lnTo>
                    <a:pt x="227" y="279"/>
                  </a:lnTo>
                  <a:lnTo>
                    <a:pt x="227" y="297"/>
                  </a:lnTo>
                  <a:lnTo>
                    <a:pt x="221" y="313"/>
                  </a:lnTo>
                  <a:lnTo>
                    <a:pt x="212" y="328"/>
                  </a:lnTo>
                  <a:lnTo>
                    <a:pt x="200" y="341"/>
                  </a:lnTo>
                  <a:lnTo>
                    <a:pt x="183" y="350"/>
                  </a:lnTo>
                  <a:lnTo>
                    <a:pt x="165" y="355"/>
                  </a:lnTo>
                  <a:lnTo>
                    <a:pt x="147" y="355"/>
                  </a:lnTo>
                  <a:lnTo>
                    <a:pt x="131" y="350"/>
                  </a:lnTo>
                  <a:lnTo>
                    <a:pt x="116" y="342"/>
                  </a:lnTo>
                  <a:lnTo>
                    <a:pt x="104" y="328"/>
                  </a:lnTo>
                  <a:lnTo>
                    <a:pt x="95" y="311"/>
                  </a:lnTo>
                  <a:lnTo>
                    <a:pt x="4" y="93"/>
                  </a:lnTo>
                  <a:lnTo>
                    <a:pt x="0" y="76"/>
                  </a:lnTo>
                  <a:lnTo>
                    <a:pt x="0" y="58"/>
                  </a:lnTo>
                  <a:lnTo>
                    <a:pt x="5" y="42"/>
                  </a:lnTo>
                  <a:lnTo>
                    <a:pt x="15" y="27"/>
                  </a:lnTo>
                  <a:lnTo>
                    <a:pt x="27" y="14"/>
                  </a:lnTo>
                  <a:lnTo>
                    <a:pt x="44" y="5"/>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fontAlgn="base">
                <a:spcBef>
                  <a:spcPct val="0"/>
                </a:spcBef>
                <a:spcAft>
                  <a:spcPct val="0"/>
                </a:spcAft>
              </a:pPr>
              <a:endParaRPr lang="en-US" sz="1400" i="1">
                <a:solidFill>
                  <a:srgbClr val="000000"/>
                </a:solidFill>
                <a:latin typeface="Times New Roman" pitchFamily="18" charset="0"/>
                <a:ea typeface="MS PGothic" pitchFamily="34" charset="-128"/>
              </a:endParaRPr>
            </a:p>
          </p:txBody>
        </p:sp>
        <p:sp>
          <p:nvSpPr>
            <p:cNvPr id="59" name="Freeform 657">
              <a:extLst>
                <a:ext uri="{FF2B5EF4-FFF2-40B4-BE49-F238E27FC236}">
                  <a16:creationId xmlns:a16="http://schemas.microsoft.com/office/drawing/2014/main" id="{E4B0F469-6715-7AB1-CF01-7CFCC6E99401}"/>
                </a:ext>
              </a:extLst>
            </p:cNvPr>
            <p:cNvSpPr>
              <a:spLocks/>
            </p:cNvSpPr>
            <p:nvPr/>
          </p:nvSpPr>
          <p:spPr bwMode="auto">
            <a:xfrm>
              <a:off x="1706563" y="5106988"/>
              <a:ext cx="34925" cy="34925"/>
            </a:xfrm>
            <a:custGeom>
              <a:avLst/>
              <a:gdLst>
                <a:gd name="T0" fmla="*/ 69 w 304"/>
                <a:gd name="T1" fmla="*/ 0 h 305"/>
                <a:gd name="T2" fmla="*/ 87 w 304"/>
                <a:gd name="T3" fmla="*/ 3 h 305"/>
                <a:gd name="T4" fmla="*/ 103 w 304"/>
                <a:gd name="T5" fmla="*/ 11 h 305"/>
                <a:gd name="T6" fmla="*/ 118 w 304"/>
                <a:gd name="T7" fmla="*/ 21 h 305"/>
                <a:gd name="T8" fmla="*/ 284 w 304"/>
                <a:gd name="T9" fmla="*/ 188 h 305"/>
                <a:gd name="T10" fmla="*/ 296 w 304"/>
                <a:gd name="T11" fmla="*/ 203 h 305"/>
                <a:gd name="T12" fmla="*/ 302 w 304"/>
                <a:gd name="T13" fmla="*/ 219 h 305"/>
                <a:gd name="T14" fmla="*/ 304 w 304"/>
                <a:gd name="T15" fmla="*/ 236 h 305"/>
                <a:gd name="T16" fmla="*/ 301 w 304"/>
                <a:gd name="T17" fmla="*/ 254 h 305"/>
                <a:gd name="T18" fmla="*/ 294 w 304"/>
                <a:gd name="T19" fmla="*/ 270 h 305"/>
                <a:gd name="T20" fmla="*/ 282 w 304"/>
                <a:gd name="T21" fmla="*/ 285 h 305"/>
                <a:gd name="T22" fmla="*/ 268 w 304"/>
                <a:gd name="T23" fmla="*/ 297 h 305"/>
                <a:gd name="T24" fmla="*/ 251 w 304"/>
                <a:gd name="T25" fmla="*/ 303 h 305"/>
                <a:gd name="T26" fmla="*/ 234 w 304"/>
                <a:gd name="T27" fmla="*/ 305 h 305"/>
                <a:gd name="T28" fmla="*/ 216 w 304"/>
                <a:gd name="T29" fmla="*/ 303 h 305"/>
                <a:gd name="T30" fmla="*/ 200 w 304"/>
                <a:gd name="T31" fmla="*/ 295 h 305"/>
                <a:gd name="T32" fmla="*/ 186 w 304"/>
                <a:gd name="T33" fmla="*/ 283 h 305"/>
                <a:gd name="T34" fmla="*/ 19 w 304"/>
                <a:gd name="T35" fmla="*/ 115 h 305"/>
                <a:gd name="T36" fmla="*/ 8 w 304"/>
                <a:gd name="T37" fmla="*/ 101 h 305"/>
                <a:gd name="T38" fmla="*/ 2 w 304"/>
                <a:gd name="T39" fmla="*/ 85 h 305"/>
                <a:gd name="T40" fmla="*/ 0 w 304"/>
                <a:gd name="T41" fmla="*/ 67 h 305"/>
                <a:gd name="T42" fmla="*/ 3 w 304"/>
                <a:gd name="T43" fmla="*/ 50 h 305"/>
                <a:gd name="T44" fmla="*/ 10 w 304"/>
                <a:gd name="T45" fmla="*/ 33 h 305"/>
                <a:gd name="T46" fmla="*/ 21 w 304"/>
                <a:gd name="T47" fmla="*/ 19 h 305"/>
                <a:gd name="T48" fmla="*/ 35 w 304"/>
                <a:gd name="T49" fmla="*/ 9 h 305"/>
                <a:gd name="T50" fmla="*/ 52 w 304"/>
                <a:gd name="T51" fmla="*/ 2 h 305"/>
                <a:gd name="T52" fmla="*/ 69 w 304"/>
                <a:gd name="T53"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4" h="305">
                  <a:moveTo>
                    <a:pt x="69" y="0"/>
                  </a:moveTo>
                  <a:lnTo>
                    <a:pt x="87" y="3"/>
                  </a:lnTo>
                  <a:lnTo>
                    <a:pt x="103" y="11"/>
                  </a:lnTo>
                  <a:lnTo>
                    <a:pt x="118" y="21"/>
                  </a:lnTo>
                  <a:lnTo>
                    <a:pt x="284" y="188"/>
                  </a:lnTo>
                  <a:lnTo>
                    <a:pt x="296" y="203"/>
                  </a:lnTo>
                  <a:lnTo>
                    <a:pt x="302" y="219"/>
                  </a:lnTo>
                  <a:lnTo>
                    <a:pt x="304" y="236"/>
                  </a:lnTo>
                  <a:lnTo>
                    <a:pt x="301" y="254"/>
                  </a:lnTo>
                  <a:lnTo>
                    <a:pt x="294" y="270"/>
                  </a:lnTo>
                  <a:lnTo>
                    <a:pt x="282" y="285"/>
                  </a:lnTo>
                  <a:lnTo>
                    <a:pt x="268" y="297"/>
                  </a:lnTo>
                  <a:lnTo>
                    <a:pt x="251" y="303"/>
                  </a:lnTo>
                  <a:lnTo>
                    <a:pt x="234" y="305"/>
                  </a:lnTo>
                  <a:lnTo>
                    <a:pt x="216" y="303"/>
                  </a:lnTo>
                  <a:lnTo>
                    <a:pt x="200" y="295"/>
                  </a:lnTo>
                  <a:lnTo>
                    <a:pt x="186" y="283"/>
                  </a:lnTo>
                  <a:lnTo>
                    <a:pt x="19" y="115"/>
                  </a:lnTo>
                  <a:lnTo>
                    <a:pt x="8" y="101"/>
                  </a:lnTo>
                  <a:lnTo>
                    <a:pt x="2" y="85"/>
                  </a:lnTo>
                  <a:lnTo>
                    <a:pt x="0" y="67"/>
                  </a:lnTo>
                  <a:lnTo>
                    <a:pt x="3" y="50"/>
                  </a:lnTo>
                  <a:lnTo>
                    <a:pt x="10" y="33"/>
                  </a:lnTo>
                  <a:lnTo>
                    <a:pt x="21" y="19"/>
                  </a:lnTo>
                  <a:lnTo>
                    <a:pt x="35" y="9"/>
                  </a:lnTo>
                  <a:lnTo>
                    <a:pt x="52" y="2"/>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fontAlgn="base">
                <a:spcBef>
                  <a:spcPct val="0"/>
                </a:spcBef>
                <a:spcAft>
                  <a:spcPct val="0"/>
                </a:spcAft>
              </a:pPr>
              <a:endParaRPr lang="en-US" sz="1400" i="1">
                <a:solidFill>
                  <a:srgbClr val="000000"/>
                </a:solidFill>
                <a:latin typeface="Times New Roman" pitchFamily="18" charset="0"/>
                <a:ea typeface="MS PGothic" pitchFamily="34" charset="-128"/>
              </a:endParaRPr>
            </a:p>
          </p:txBody>
        </p:sp>
        <p:sp>
          <p:nvSpPr>
            <p:cNvPr id="60" name="Freeform 658">
              <a:extLst>
                <a:ext uri="{FF2B5EF4-FFF2-40B4-BE49-F238E27FC236}">
                  <a16:creationId xmlns:a16="http://schemas.microsoft.com/office/drawing/2014/main" id="{5E90DCCE-FD4E-44E6-1B48-3E344C5029C5}"/>
                </a:ext>
              </a:extLst>
            </p:cNvPr>
            <p:cNvSpPr>
              <a:spLocks/>
            </p:cNvSpPr>
            <p:nvPr/>
          </p:nvSpPr>
          <p:spPr bwMode="auto">
            <a:xfrm>
              <a:off x="1925638" y="5260976"/>
              <a:ext cx="39688" cy="25400"/>
            </a:xfrm>
            <a:custGeom>
              <a:avLst/>
              <a:gdLst>
                <a:gd name="T0" fmla="*/ 60 w 354"/>
                <a:gd name="T1" fmla="*/ 0 h 228"/>
                <a:gd name="T2" fmla="*/ 77 w 354"/>
                <a:gd name="T3" fmla="*/ 0 h 228"/>
                <a:gd name="T4" fmla="*/ 96 w 354"/>
                <a:gd name="T5" fmla="*/ 5 h 228"/>
                <a:gd name="T6" fmla="*/ 314 w 354"/>
                <a:gd name="T7" fmla="*/ 96 h 228"/>
                <a:gd name="T8" fmla="*/ 329 w 354"/>
                <a:gd name="T9" fmla="*/ 104 h 228"/>
                <a:gd name="T10" fmla="*/ 342 w 354"/>
                <a:gd name="T11" fmla="*/ 117 h 228"/>
                <a:gd name="T12" fmla="*/ 350 w 354"/>
                <a:gd name="T13" fmla="*/ 133 h 228"/>
                <a:gd name="T14" fmla="*/ 354 w 354"/>
                <a:gd name="T15" fmla="*/ 150 h 228"/>
                <a:gd name="T16" fmla="*/ 354 w 354"/>
                <a:gd name="T17" fmla="*/ 168 h 228"/>
                <a:gd name="T18" fmla="*/ 349 w 354"/>
                <a:gd name="T19" fmla="*/ 186 h 228"/>
                <a:gd name="T20" fmla="*/ 340 w 354"/>
                <a:gd name="T21" fmla="*/ 203 h 228"/>
                <a:gd name="T22" fmla="*/ 326 w 354"/>
                <a:gd name="T23" fmla="*/ 215 h 228"/>
                <a:gd name="T24" fmla="*/ 312 w 354"/>
                <a:gd name="T25" fmla="*/ 224 h 228"/>
                <a:gd name="T26" fmla="*/ 294 w 354"/>
                <a:gd name="T27" fmla="*/ 228 h 228"/>
                <a:gd name="T28" fmla="*/ 277 w 354"/>
                <a:gd name="T29" fmla="*/ 227 h 228"/>
                <a:gd name="T30" fmla="*/ 258 w 354"/>
                <a:gd name="T31" fmla="*/ 221 h 228"/>
                <a:gd name="T32" fmla="*/ 40 w 354"/>
                <a:gd name="T33" fmla="*/ 131 h 228"/>
                <a:gd name="T34" fmla="*/ 25 w 354"/>
                <a:gd name="T35" fmla="*/ 121 h 228"/>
                <a:gd name="T36" fmla="*/ 12 w 354"/>
                <a:gd name="T37" fmla="*/ 108 h 228"/>
                <a:gd name="T38" fmla="*/ 4 w 354"/>
                <a:gd name="T39" fmla="*/ 93 h 228"/>
                <a:gd name="T40" fmla="*/ 0 w 354"/>
                <a:gd name="T41" fmla="*/ 75 h 228"/>
                <a:gd name="T42" fmla="*/ 0 w 354"/>
                <a:gd name="T43" fmla="*/ 58 h 228"/>
                <a:gd name="T44" fmla="*/ 5 w 354"/>
                <a:gd name="T45" fmla="*/ 40 h 228"/>
                <a:gd name="T46" fmla="*/ 15 w 354"/>
                <a:gd name="T47" fmla="*/ 25 h 228"/>
                <a:gd name="T48" fmla="*/ 27 w 354"/>
                <a:gd name="T49" fmla="*/ 13 h 228"/>
                <a:gd name="T50" fmla="*/ 42 w 354"/>
                <a:gd name="T51" fmla="*/ 4 h 228"/>
                <a:gd name="T52" fmla="*/ 60 w 354"/>
                <a:gd name="T53"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4" h="228">
                  <a:moveTo>
                    <a:pt x="60" y="0"/>
                  </a:moveTo>
                  <a:lnTo>
                    <a:pt x="77" y="0"/>
                  </a:lnTo>
                  <a:lnTo>
                    <a:pt x="96" y="5"/>
                  </a:lnTo>
                  <a:lnTo>
                    <a:pt x="314" y="96"/>
                  </a:lnTo>
                  <a:lnTo>
                    <a:pt x="329" y="104"/>
                  </a:lnTo>
                  <a:lnTo>
                    <a:pt x="342" y="117"/>
                  </a:lnTo>
                  <a:lnTo>
                    <a:pt x="350" y="133"/>
                  </a:lnTo>
                  <a:lnTo>
                    <a:pt x="354" y="150"/>
                  </a:lnTo>
                  <a:lnTo>
                    <a:pt x="354" y="168"/>
                  </a:lnTo>
                  <a:lnTo>
                    <a:pt x="349" y="186"/>
                  </a:lnTo>
                  <a:lnTo>
                    <a:pt x="340" y="203"/>
                  </a:lnTo>
                  <a:lnTo>
                    <a:pt x="326" y="215"/>
                  </a:lnTo>
                  <a:lnTo>
                    <a:pt x="312" y="224"/>
                  </a:lnTo>
                  <a:lnTo>
                    <a:pt x="294" y="228"/>
                  </a:lnTo>
                  <a:lnTo>
                    <a:pt x="277" y="227"/>
                  </a:lnTo>
                  <a:lnTo>
                    <a:pt x="258" y="221"/>
                  </a:lnTo>
                  <a:lnTo>
                    <a:pt x="40" y="131"/>
                  </a:lnTo>
                  <a:lnTo>
                    <a:pt x="25" y="121"/>
                  </a:lnTo>
                  <a:lnTo>
                    <a:pt x="12" y="108"/>
                  </a:lnTo>
                  <a:lnTo>
                    <a:pt x="4" y="93"/>
                  </a:lnTo>
                  <a:lnTo>
                    <a:pt x="0" y="75"/>
                  </a:lnTo>
                  <a:lnTo>
                    <a:pt x="0" y="58"/>
                  </a:lnTo>
                  <a:lnTo>
                    <a:pt x="5" y="40"/>
                  </a:lnTo>
                  <a:lnTo>
                    <a:pt x="15" y="25"/>
                  </a:lnTo>
                  <a:lnTo>
                    <a:pt x="27" y="13"/>
                  </a:lnTo>
                  <a:lnTo>
                    <a:pt x="42" y="4"/>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fontAlgn="base">
                <a:spcBef>
                  <a:spcPct val="0"/>
                </a:spcBef>
                <a:spcAft>
                  <a:spcPct val="0"/>
                </a:spcAft>
              </a:pPr>
              <a:endParaRPr lang="en-US" sz="1400" i="1">
                <a:solidFill>
                  <a:srgbClr val="000000"/>
                </a:solidFill>
                <a:latin typeface="Times New Roman" pitchFamily="18" charset="0"/>
                <a:ea typeface="MS PGothic" pitchFamily="34" charset="-128"/>
              </a:endParaRPr>
            </a:p>
          </p:txBody>
        </p:sp>
        <p:sp>
          <p:nvSpPr>
            <p:cNvPr id="61" name="Freeform 659">
              <a:extLst>
                <a:ext uri="{FF2B5EF4-FFF2-40B4-BE49-F238E27FC236}">
                  <a16:creationId xmlns:a16="http://schemas.microsoft.com/office/drawing/2014/main" id="{4203603F-C661-C12D-F3B1-63008CB0F613}"/>
                </a:ext>
              </a:extLst>
            </p:cNvPr>
            <p:cNvSpPr>
              <a:spLocks/>
            </p:cNvSpPr>
            <p:nvPr/>
          </p:nvSpPr>
          <p:spPr bwMode="auto">
            <a:xfrm>
              <a:off x="1674813" y="5156201"/>
              <a:ext cx="39688" cy="25400"/>
            </a:xfrm>
            <a:custGeom>
              <a:avLst/>
              <a:gdLst>
                <a:gd name="T0" fmla="*/ 59 w 354"/>
                <a:gd name="T1" fmla="*/ 0 h 226"/>
                <a:gd name="T2" fmla="*/ 78 w 354"/>
                <a:gd name="T3" fmla="*/ 0 h 226"/>
                <a:gd name="T4" fmla="*/ 95 w 354"/>
                <a:gd name="T5" fmla="*/ 4 h 226"/>
                <a:gd name="T6" fmla="*/ 314 w 354"/>
                <a:gd name="T7" fmla="*/ 94 h 226"/>
                <a:gd name="T8" fmla="*/ 330 w 354"/>
                <a:gd name="T9" fmla="*/ 103 h 226"/>
                <a:gd name="T10" fmla="*/ 342 w 354"/>
                <a:gd name="T11" fmla="*/ 116 h 226"/>
                <a:gd name="T12" fmla="*/ 350 w 354"/>
                <a:gd name="T13" fmla="*/ 132 h 226"/>
                <a:gd name="T14" fmla="*/ 354 w 354"/>
                <a:gd name="T15" fmla="*/ 148 h 226"/>
                <a:gd name="T16" fmla="*/ 354 w 354"/>
                <a:gd name="T17" fmla="*/ 167 h 226"/>
                <a:gd name="T18" fmla="*/ 349 w 354"/>
                <a:gd name="T19" fmla="*/ 184 h 226"/>
                <a:gd name="T20" fmla="*/ 340 w 354"/>
                <a:gd name="T21" fmla="*/ 201 h 226"/>
                <a:gd name="T22" fmla="*/ 327 w 354"/>
                <a:gd name="T23" fmla="*/ 214 h 226"/>
                <a:gd name="T24" fmla="*/ 312 w 354"/>
                <a:gd name="T25" fmla="*/ 222 h 226"/>
                <a:gd name="T26" fmla="*/ 295 w 354"/>
                <a:gd name="T27" fmla="*/ 226 h 226"/>
                <a:gd name="T28" fmla="*/ 277 w 354"/>
                <a:gd name="T29" fmla="*/ 225 h 226"/>
                <a:gd name="T30" fmla="*/ 259 w 354"/>
                <a:gd name="T31" fmla="*/ 219 h 226"/>
                <a:gd name="T32" fmla="*/ 41 w 354"/>
                <a:gd name="T33" fmla="*/ 129 h 226"/>
                <a:gd name="T34" fmla="*/ 24 w 354"/>
                <a:gd name="T35" fmla="*/ 120 h 226"/>
                <a:gd name="T36" fmla="*/ 13 w 354"/>
                <a:gd name="T37" fmla="*/ 107 h 226"/>
                <a:gd name="T38" fmla="*/ 4 w 354"/>
                <a:gd name="T39" fmla="*/ 92 h 226"/>
                <a:gd name="T40" fmla="*/ 0 w 354"/>
                <a:gd name="T41" fmla="*/ 74 h 226"/>
                <a:gd name="T42" fmla="*/ 0 w 354"/>
                <a:gd name="T43" fmla="*/ 57 h 226"/>
                <a:gd name="T44" fmla="*/ 5 w 354"/>
                <a:gd name="T45" fmla="*/ 40 h 226"/>
                <a:gd name="T46" fmla="*/ 14 w 354"/>
                <a:gd name="T47" fmla="*/ 24 h 226"/>
                <a:gd name="T48" fmla="*/ 27 w 354"/>
                <a:gd name="T49" fmla="*/ 12 h 226"/>
                <a:gd name="T50" fmla="*/ 43 w 354"/>
                <a:gd name="T51" fmla="*/ 4 h 226"/>
                <a:gd name="T52" fmla="*/ 59 w 354"/>
                <a:gd name="T5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4" h="226">
                  <a:moveTo>
                    <a:pt x="59" y="0"/>
                  </a:moveTo>
                  <a:lnTo>
                    <a:pt x="78" y="0"/>
                  </a:lnTo>
                  <a:lnTo>
                    <a:pt x="95" y="4"/>
                  </a:lnTo>
                  <a:lnTo>
                    <a:pt x="314" y="94"/>
                  </a:lnTo>
                  <a:lnTo>
                    <a:pt x="330" y="103"/>
                  </a:lnTo>
                  <a:lnTo>
                    <a:pt x="342" y="116"/>
                  </a:lnTo>
                  <a:lnTo>
                    <a:pt x="350" y="132"/>
                  </a:lnTo>
                  <a:lnTo>
                    <a:pt x="354" y="148"/>
                  </a:lnTo>
                  <a:lnTo>
                    <a:pt x="354" y="167"/>
                  </a:lnTo>
                  <a:lnTo>
                    <a:pt x="349" y="184"/>
                  </a:lnTo>
                  <a:lnTo>
                    <a:pt x="340" y="201"/>
                  </a:lnTo>
                  <a:lnTo>
                    <a:pt x="327" y="214"/>
                  </a:lnTo>
                  <a:lnTo>
                    <a:pt x="312" y="222"/>
                  </a:lnTo>
                  <a:lnTo>
                    <a:pt x="295" y="226"/>
                  </a:lnTo>
                  <a:lnTo>
                    <a:pt x="277" y="225"/>
                  </a:lnTo>
                  <a:lnTo>
                    <a:pt x="259" y="219"/>
                  </a:lnTo>
                  <a:lnTo>
                    <a:pt x="41" y="129"/>
                  </a:lnTo>
                  <a:lnTo>
                    <a:pt x="24" y="120"/>
                  </a:lnTo>
                  <a:lnTo>
                    <a:pt x="13" y="107"/>
                  </a:lnTo>
                  <a:lnTo>
                    <a:pt x="4" y="92"/>
                  </a:lnTo>
                  <a:lnTo>
                    <a:pt x="0" y="74"/>
                  </a:lnTo>
                  <a:lnTo>
                    <a:pt x="0" y="57"/>
                  </a:lnTo>
                  <a:lnTo>
                    <a:pt x="5" y="40"/>
                  </a:lnTo>
                  <a:lnTo>
                    <a:pt x="14" y="24"/>
                  </a:lnTo>
                  <a:lnTo>
                    <a:pt x="27" y="12"/>
                  </a:lnTo>
                  <a:lnTo>
                    <a:pt x="43" y="4"/>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fontAlgn="base">
                <a:spcBef>
                  <a:spcPct val="0"/>
                </a:spcBef>
                <a:spcAft>
                  <a:spcPct val="0"/>
                </a:spcAft>
              </a:pPr>
              <a:endParaRPr lang="en-US" sz="1400" i="1">
                <a:solidFill>
                  <a:srgbClr val="000000"/>
                </a:solidFill>
                <a:latin typeface="Times New Roman" pitchFamily="18" charset="0"/>
                <a:ea typeface="MS PGothic" pitchFamily="34" charset="-128"/>
              </a:endParaRPr>
            </a:p>
          </p:txBody>
        </p:sp>
        <p:sp>
          <p:nvSpPr>
            <p:cNvPr id="62" name="Freeform 660">
              <a:extLst>
                <a:ext uri="{FF2B5EF4-FFF2-40B4-BE49-F238E27FC236}">
                  <a16:creationId xmlns:a16="http://schemas.microsoft.com/office/drawing/2014/main" id="{3E4C9990-2331-457D-96A0-FE77561E435F}"/>
                </a:ext>
              </a:extLst>
            </p:cNvPr>
            <p:cNvSpPr>
              <a:spLocks/>
            </p:cNvSpPr>
            <p:nvPr/>
          </p:nvSpPr>
          <p:spPr bwMode="auto">
            <a:xfrm>
              <a:off x="1749425" y="5373688"/>
              <a:ext cx="139700" cy="71438"/>
            </a:xfrm>
            <a:custGeom>
              <a:avLst/>
              <a:gdLst>
                <a:gd name="T0" fmla="*/ 161 w 1229"/>
                <a:gd name="T1" fmla="*/ 0 h 638"/>
                <a:gd name="T2" fmla="*/ 1071 w 1229"/>
                <a:gd name="T3" fmla="*/ 3 h 638"/>
                <a:gd name="T4" fmla="*/ 1071 w 1229"/>
                <a:gd name="T5" fmla="*/ 204 h 638"/>
                <a:gd name="T6" fmla="*/ 1162 w 1229"/>
                <a:gd name="T7" fmla="*/ 204 h 638"/>
                <a:gd name="T8" fmla="*/ 1180 w 1229"/>
                <a:gd name="T9" fmla="*/ 206 h 638"/>
                <a:gd name="T10" fmla="*/ 1196 w 1229"/>
                <a:gd name="T11" fmla="*/ 213 h 638"/>
                <a:gd name="T12" fmla="*/ 1210 w 1229"/>
                <a:gd name="T13" fmla="*/ 223 h 638"/>
                <a:gd name="T14" fmla="*/ 1220 w 1229"/>
                <a:gd name="T15" fmla="*/ 237 h 638"/>
                <a:gd name="T16" fmla="*/ 1227 w 1229"/>
                <a:gd name="T17" fmla="*/ 254 h 638"/>
                <a:gd name="T18" fmla="*/ 1229 w 1229"/>
                <a:gd name="T19" fmla="*/ 273 h 638"/>
                <a:gd name="T20" fmla="*/ 1226 w 1229"/>
                <a:gd name="T21" fmla="*/ 291 h 638"/>
                <a:gd name="T22" fmla="*/ 1219 w 1229"/>
                <a:gd name="T23" fmla="*/ 307 h 638"/>
                <a:gd name="T24" fmla="*/ 1209 w 1229"/>
                <a:gd name="T25" fmla="*/ 321 h 638"/>
                <a:gd name="T26" fmla="*/ 1194 w 1229"/>
                <a:gd name="T27" fmla="*/ 331 h 638"/>
                <a:gd name="T28" fmla="*/ 1178 w 1229"/>
                <a:gd name="T29" fmla="*/ 338 h 638"/>
                <a:gd name="T30" fmla="*/ 1159 w 1229"/>
                <a:gd name="T31" fmla="*/ 340 h 638"/>
                <a:gd name="T32" fmla="*/ 1066 w 1229"/>
                <a:gd name="T33" fmla="*/ 340 h 638"/>
                <a:gd name="T34" fmla="*/ 1055 w 1229"/>
                <a:gd name="T35" fmla="*/ 385 h 638"/>
                <a:gd name="T36" fmla="*/ 1040 w 1229"/>
                <a:gd name="T37" fmla="*/ 427 h 638"/>
                <a:gd name="T38" fmla="*/ 1018 w 1229"/>
                <a:gd name="T39" fmla="*/ 467 h 638"/>
                <a:gd name="T40" fmla="*/ 994 w 1229"/>
                <a:gd name="T41" fmla="*/ 504 h 638"/>
                <a:gd name="T42" fmla="*/ 964 w 1229"/>
                <a:gd name="T43" fmla="*/ 537 h 638"/>
                <a:gd name="T44" fmla="*/ 930 w 1229"/>
                <a:gd name="T45" fmla="*/ 566 h 638"/>
                <a:gd name="T46" fmla="*/ 893 w 1229"/>
                <a:gd name="T47" fmla="*/ 591 h 638"/>
                <a:gd name="T48" fmla="*/ 853 w 1229"/>
                <a:gd name="T49" fmla="*/ 610 h 638"/>
                <a:gd name="T50" fmla="*/ 810 w 1229"/>
                <a:gd name="T51" fmla="*/ 625 h 638"/>
                <a:gd name="T52" fmla="*/ 764 w 1229"/>
                <a:gd name="T53" fmla="*/ 635 h 638"/>
                <a:gd name="T54" fmla="*/ 717 w 1229"/>
                <a:gd name="T55" fmla="*/ 638 h 638"/>
                <a:gd name="T56" fmla="*/ 507 w 1229"/>
                <a:gd name="T57" fmla="*/ 638 h 638"/>
                <a:gd name="T58" fmla="*/ 460 w 1229"/>
                <a:gd name="T59" fmla="*/ 635 h 638"/>
                <a:gd name="T60" fmla="*/ 415 w 1229"/>
                <a:gd name="T61" fmla="*/ 624 h 638"/>
                <a:gd name="T62" fmla="*/ 371 w 1229"/>
                <a:gd name="T63" fmla="*/ 610 h 638"/>
                <a:gd name="T64" fmla="*/ 331 w 1229"/>
                <a:gd name="T65" fmla="*/ 590 h 638"/>
                <a:gd name="T66" fmla="*/ 294 w 1229"/>
                <a:gd name="T67" fmla="*/ 565 h 638"/>
                <a:gd name="T68" fmla="*/ 260 w 1229"/>
                <a:gd name="T69" fmla="*/ 535 h 638"/>
                <a:gd name="T70" fmla="*/ 232 w 1229"/>
                <a:gd name="T71" fmla="*/ 502 h 638"/>
                <a:gd name="T72" fmla="*/ 206 w 1229"/>
                <a:gd name="T73" fmla="*/ 465 h 638"/>
                <a:gd name="T74" fmla="*/ 185 w 1229"/>
                <a:gd name="T75" fmla="*/ 425 h 638"/>
                <a:gd name="T76" fmla="*/ 171 w 1229"/>
                <a:gd name="T77" fmla="*/ 382 h 638"/>
                <a:gd name="T78" fmla="*/ 161 w 1229"/>
                <a:gd name="T79" fmla="*/ 337 h 638"/>
                <a:gd name="T80" fmla="*/ 67 w 1229"/>
                <a:gd name="T81" fmla="*/ 337 h 638"/>
                <a:gd name="T82" fmla="*/ 50 w 1229"/>
                <a:gd name="T83" fmla="*/ 335 h 638"/>
                <a:gd name="T84" fmla="*/ 33 w 1229"/>
                <a:gd name="T85" fmla="*/ 328 h 638"/>
                <a:gd name="T86" fmla="*/ 20 w 1229"/>
                <a:gd name="T87" fmla="*/ 316 h 638"/>
                <a:gd name="T88" fmla="*/ 9 w 1229"/>
                <a:gd name="T89" fmla="*/ 302 h 638"/>
                <a:gd name="T90" fmla="*/ 2 w 1229"/>
                <a:gd name="T91" fmla="*/ 286 h 638"/>
                <a:gd name="T92" fmla="*/ 0 w 1229"/>
                <a:gd name="T93" fmla="*/ 268 h 638"/>
                <a:gd name="T94" fmla="*/ 2 w 1229"/>
                <a:gd name="T95" fmla="*/ 250 h 638"/>
                <a:gd name="T96" fmla="*/ 9 w 1229"/>
                <a:gd name="T97" fmla="*/ 234 h 638"/>
                <a:gd name="T98" fmla="*/ 21 w 1229"/>
                <a:gd name="T99" fmla="*/ 220 h 638"/>
                <a:gd name="T100" fmla="*/ 35 w 1229"/>
                <a:gd name="T101" fmla="*/ 210 h 638"/>
                <a:gd name="T102" fmla="*/ 52 w 1229"/>
                <a:gd name="T103" fmla="*/ 204 h 638"/>
                <a:gd name="T104" fmla="*/ 70 w 1229"/>
                <a:gd name="T105" fmla="*/ 200 h 638"/>
                <a:gd name="T106" fmla="*/ 161 w 1229"/>
                <a:gd name="T107" fmla="*/ 200 h 638"/>
                <a:gd name="T108" fmla="*/ 161 w 1229"/>
                <a:gd name="T109" fmla="*/ 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29" h="638">
                  <a:moveTo>
                    <a:pt x="161" y="0"/>
                  </a:moveTo>
                  <a:lnTo>
                    <a:pt x="1071" y="3"/>
                  </a:lnTo>
                  <a:lnTo>
                    <a:pt x="1071" y="204"/>
                  </a:lnTo>
                  <a:lnTo>
                    <a:pt x="1162" y="204"/>
                  </a:lnTo>
                  <a:lnTo>
                    <a:pt x="1180" y="206"/>
                  </a:lnTo>
                  <a:lnTo>
                    <a:pt x="1196" y="213"/>
                  </a:lnTo>
                  <a:lnTo>
                    <a:pt x="1210" y="223"/>
                  </a:lnTo>
                  <a:lnTo>
                    <a:pt x="1220" y="237"/>
                  </a:lnTo>
                  <a:lnTo>
                    <a:pt x="1227" y="254"/>
                  </a:lnTo>
                  <a:lnTo>
                    <a:pt x="1229" y="273"/>
                  </a:lnTo>
                  <a:lnTo>
                    <a:pt x="1226" y="291"/>
                  </a:lnTo>
                  <a:lnTo>
                    <a:pt x="1219" y="307"/>
                  </a:lnTo>
                  <a:lnTo>
                    <a:pt x="1209" y="321"/>
                  </a:lnTo>
                  <a:lnTo>
                    <a:pt x="1194" y="331"/>
                  </a:lnTo>
                  <a:lnTo>
                    <a:pt x="1178" y="338"/>
                  </a:lnTo>
                  <a:lnTo>
                    <a:pt x="1159" y="340"/>
                  </a:lnTo>
                  <a:lnTo>
                    <a:pt x="1066" y="340"/>
                  </a:lnTo>
                  <a:lnTo>
                    <a:pt x="1055" y="385"/>
                  </a:lnTo>
                  <a:lnTo>
                    <a:pt x="1040" y="427"/>
                  </a:lnTo>
                  <a:lnTo>
                    <a:pt x="1018" y="467"/>
                  </a:lnTo>
                  <a:lnTo>
                    <a:pt x="994" y="504"/>
                  </a:lnTo>
                  <a:lnTo>
                    <a:pt x="964" y="537"/>
                  </a:lnTo>
                  <a:lnTo>
                    <a:pt x="930" y="566"/>
                  </a:lnTo>
                  <a:lnTo>
                    <a:pt x="893" y="591"/>
                  </a:lnTo>
                  <a:lnTo>
                    <a:pt x="853" y="610"/>
                  </a:lnTo>
                  <a:lnTo>
                    <a:pt x="810" y="625"/>
                  </a:lnTo>
                  <a:lnTo>
                    <a:pt x="764" y="635"/>
                  </a:lnTo>
                  <a:lnTo>
                    <a:pt x="717" y="638"/>
                  </a:lnTo>
                  <a:lnTo>
                    <a:pt x="507" y="638"/>
                  </a:lnTo>
                  <a:lnTo>
                    <a:pt x="460" y="635"/>
                  </a:lnTo>
                  <a:lnTo>
                    <a:pt x="415" y="624"/>
                  </a:lnTo>
                  <a:lnTo>
                    <a:pt x="371" y="610"/>
                  </a:lnTo>
                  <a:lnTo>
                    <a:pt x="331" y="590"/>
                  </a:lnTo>
                  <a:lnTo>
                    <a:pt x="294" y="565"/>
                  </a:lnTo>
                  <a:lnTo>
                    <a:pt x="260" y="535"/>
                  </a:lnTo>
                  <a:lnTo>
                    <a:pt x="232" y="502"/>
                  </a:lnTo>
                  <a:lnTo>
                    <a:pt x="206" y="465"/>
                  </a:lnTo>
                  <a:lnTo>
                    <a:pt x="185" y="425"/>
                  </a:lnTo>
                  <a:lnTo>
                    <a:pt x="171" y="382"/>
                  </a:lnTo>
                  <a:lnTo>
                    <a:pt x="161" y="337"/>
                  </a:lnTo>
                  <a:lnTo>
                    <a:pt x="67" y="337"/>
                  </a:lnTo>
                  <a:lnTo>
                    <a:pt x="50" y="335"/>
                  </a:lnTo>
                  <a:lnTo>
                    <a:pt x="33" y="328"/>
                  </a:lnTo>
                  <a:lnTo>
                    <a:pt x="20" y="316"/>
                  </a:lnTo>
                  <a:lnTo>
                    <a:pt x="9" y="302"/>
                  </a:lnTo>
                  <a:lnTo>
                    <a:pt x="2" y="286"/>
                  </a:lnTo>
                  <a:lnTo>
                    <a:pt x="0" y="268"/>
                  </a:lnTo>
                  <a:lnTo>
                    <a:pt x="2" y="250"/>
                  </a:lnTo>
                  <a:lnTo>
                    <a:pt x="9" y="234"/>
                  </a:lnTo>
                  <a:lnTo>
                    <a:pt x="21" y="220"/>
                  </a:lnTo>
                  <a:lnTo>
                    <a:pt x="35" y="210"/>
                  </a:lnTo>
                  <a:lnTo>
                    <a:pt x="52" y="204"/>
                  </a:lnTo>
                  <a:lnTo>
                    <a:pt x="70" y="200"/>
                  </a:lnTo>
                  <a:lnTo>
                    <a:pt x="161" y="200"/>
                  </a:lnTo>
                  <a:lnTo>
                    <a:pt x="1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fontAlgn="base">
                <a:spcBef>
                  <a:spcPct val="0"/>
                </a:spcBef>
                <a:spcAft>
                  <a:spcPct val="0"/>
                </a:spcAft>
              </a:pPr>
              <a:endParaRPr lang="en-US" sz="1400" i="1">
                <a:solidFill>
                  <a:srgbClr val="000000"/>
                </a:solidFill>
                <a:latin typeface="Times New Roman" pitchFamily="18" charset="0"/>
                <a:ea typeface="MS PGothic" pitchFamily="34" charset="-128"/>
              </a:endParaRPr>
            </a:p>
          </p:txBody>
        </p:sp>
        <p:sp>
          <p:nvSpPr>
            <p:cNvPr id="63" name="Freeform 661">
              <a:extLst>
                <a:ext uri="{FF2B5EF4-FFF2-40B4-BE49-F238E27FC236}">
                  <a16:creationId xmlns:a16="http://schemas.microsoft.com/office/drawing/2014/main" id="{D79EB85B-36D3-4765-8403-61E78570C105}"/>
                </a:ext>
              </a:extLst>
            </p:cNvPr>
            <p:cNvSpPr>
              <a:spLocks noEditPoints="1"/>
            </p:cNvSpPr>
            <p:nvPr/>
          </p:nvSpPr>
          <p:spPr bwMode="auto">
            <a:xfrm>
              <a:off x="1720850" y="5119688"/>
              <a:ext cx="200025" cy="238125"/>
            </a:xfrm>
            <a:custGeom>
              <a:avLst/>
              <a:gdLst>
                <a:gd name="T0" fmla="*/ 816 w 1764"/>
                <a:gd name="T1" fmla="*/ 1355 h 2100"/>
                <a:gd name="T2" fmla="*/ 733 w 1764"/>
                <a:gd name="T3" fmla="*/ 1412 h 2100"/>
                <a:gd name="T4" fmla="*/ 690 w 1764"/>
                <a:gd name="T5" fmla="*/ 1502 h 2100"/>
                <a:gd name="T6" fmla="*/ 699 w 1764"/>
                <a:gd name="T7" fmla="*/ 1605 h 2100"/>
                <a:gd name="T8" fmla="*/ 756 w 1764"/>
                <a:gd name="T9" fmla="*/ 1686 h 2100"/>
                <a:gd name="T10" fmla="*/ 846 w 1764"/>
                <a:gd name="T11" fmla="*/ 1729 h 2100"/>
                <a:gd name="T12" fmla="*/ 948 w 1764"/>
                <a:gd name="T13" fmla="*/ 1721 h 2100"/>
                <a:gd name="T14" fmla="*/ 1030 w 1764"/>
                <a:gd name="T15" fmla="*/ 1664 h 2100"/>
                <a:gd name="T16" fmla="*/ 1073 w 1764"/>
                <a:gd name="T17" fmla="*/ 1574 h 2100"/>
                <a:gd name="T18" fmla="*/ 1066 w 1764"/>
                <a:gd name="T19" fmla="*/ 1471 h 2100"/>
                <a:gd name="T20" fmla="*/ 1008 w 1764"/>
                <a:gd name="T21" fmla="*/ 1390 h 2100"/>
                <a:gd name="T22" fmla="*/ 918 w 1764"/>
                <a:gd name="T23" fmla="*/ 1347 h 2100"/>
                <a:gd name="T24" fmla="*/ 863 w 1764"/>
                <a:gd name="T25" fmla="*/ 309 h 2100"/>
                <a:gd name="T26" fmla="*/ 804 w 1764"/>
                <a:gd name="T27" fmla="*/ 315 h 2100"/>
                <a:gd name="T28" fmla="*/ 753 w 1764"/>
                <a:gd name="T29" fmla="*/ 339 h 2100"/>
                <a:gd name="T30" fmla="*/ 713 w 1764"/>
                <a:gd name="T31" fmla="*/ 387 h 2100"/>
                <a:gd name="T32" fmla="*/ 686 w 1764"/>
                <a:gd name="T33" fmla="*/ 470 h 2100"/>
                <a:gd name="T34" fmla="*/ 677 w 1764"/>
                <a:gd name="T35" fmla="*/ 599 h 2100"/>
                <a:gd name="T36" fmla="*/ 684 w 1764"/>
                <a:gd name="T37" fmla="*/ 744 h 2100"/>
                <a:gd name="T38" fmla="*/ 704 w 1764"/>
                <a:gd name="T39" fmla="*/ 899 h 2100"/>
                <a:gd name="T40" fmla="*/ 736 w 1764"/>
                <a:gd name="T41" fmla="*/ 1045 h 2100"/>
                <a:gd name="T42" fmla="*/ 778 w 1764"/>
                <a:gd name="T43" fmla="*/ 1171 h 2100"/>
                <a:gd name="T44" fmla="*/ 827 w 1764"/>
                <a:gd name="T45" fmla="*/ 1258 h 2100"/>
                <a:gd name="T46" fmla="*/ 880 w 1764"/>
                <a:gd name="T47" fmla="*/ 1290 h 2100"/>
                <a:gd name="T48" fmla="*/ 936 w 1764"/>
                <a:gd name="T49" fmla="*/ 1258 h 2100"/>
                <a:gd name="T50" fmla="*/ 986 w 1764"/>
                <a:gd name="T51" fmla="*/ 1171 h 2100"/>
                <a:gd name="T52" fmla="*/ 1028 w 1764"/>
                <a:gd name="T53" fmla="*/ 1046 h 2100"/>
                <a:gd name="T54" fmla="*/ 1060 w 1764"/>
                <a:gd name="T55" fmla="*/ 899 h 2100"/>
                <a:gd name="T56" fmla="*/ 1081 w 1764"/>
                <a:gd name="T57" fmla="*/ 746 h 2100"/>
                <a:gd name="T58" fmla="*/ 1087 w 1764"/>
                <a:gd name="T59" fmla="*/ 601 h 2100"/>
                <a:gd name="T60" fmla="*/ 1080 w 1764"/>
                <a:gd name="T61" fmla="*/ 479 h 2100"/>
                <a:gd name="T62" fmla="*/ 1057 w 1764"/>
                <a:gd name="T63" fmla="*/ 396 h 2100"/>
                <a:gd name="T64" fmla="*/ 1022 w 1764"/>
                <a:gd name="T65" fmla="*/ 345 h 2100"/>
                <a:gd name="T66" fmla="*/ 976 w 1764"/>
                <a:gd name="T67" fmla="*/ 319 h 2100"/>
                <a:gd name="T68" fmla="*/ 923 w 1764"/>
                <a:gd name="T69" fmla="*/ 309 h 2100"/>
                <a:gd name="T70" fmla="*/ 906 w 1764"/>
                <a:gd name="T71" fmla="*/ 0 h 2100"/>
                <a:gd name="T72" fmla="*/ 1124 w 1764"/>
                <a:gd name="T73" fmla="*/ 33 h 2100"/>
                <a:gd name="T74" fmla="*/ 1321 w 1764"/>
                <a:gd name="T75" fmla="*/ 116 h 2100"/>
                <a:gd name="T76" fmla="*/ 1490 w 1764"/>
                <a:gd name="T77" fmla="*/ 242 h 2100"/>
                <a:gd name="T78" fmla="*/ 1624 w 1764"/>
                <a:gd name="T79" fmla="*/ 405 h 2100"/>
                <a:gd name="T80" fmla="*/ 1717 w 1764"/>
                <a:gd name="T81" fmla="*/ 596 h 2100"/>
                <a:gd name="T82" fmla="*/ 1761 w 1764"/>
                <a:gd name="T83" fmla="*/ 810 h 2100"/>
                <a:gd name="T84" fmla="*/ 1753 w 1764"/>
                <a:gd name="T85" fmla="*/ 1022 h 2100"/>
                <a:gd name="T86" fmla="*/ 1699 w 1764"/>
                <a:gd name="T87" fmla="*/ 1215 h 2100"/>
                <a:gd name="T88" fmla="*/ 1604 w 1764"/>
                <a:gd name="T89" fmla="*/ 1386 h 2100"/>
                <a:gd name="T90" fmla="*/ 1469 w 1764"/>
                <a:gd name="T91" fmla="*/ 1571 h 2100"/>
                <a:gd name="T92" fmla="*/ 1356 w 1764"/>
                <a:gd name="T93" fmla="*/ 1788 h 2100"/>
                <a:gd name="T94" fmla="*/ 1278 w 1764"/>
                <a:gd name="T95" fmla="*/ 2020 h 2100"/>
                <a:gd name="T96" fmla="*/ 473 w 1764"/>
                <a:gd name="T97" fmla="*/ 2005 h 2100"/>
                <a:gd name="T98" fmla="*/ 378 w 1764"/>
                <a:gd name="T99" fmla="*/ 1739 h 2100"/>
                <a:gd name="T100" fmla="*/ 239 w 1764"/>
                <a:gd name="T101" fmla="*/ 1493 h 2100"/>
                <a:gd name="T102" fmla="*/ 110 w 1764"/>
                <a:gd name="T103" fmla="*/ 1307 h 2100"/>
                <a:gd name="T104" fmla="*/ 34 w 1764"/>
                <a:gd name="T105" fmla="*/ 1124 h 2100"/>
                <a:gd name="T106" fmla="*/ 1 w 1764"/>
                <a:gd name="T107" fmla="*/ 923 h 2100"/>
                <a:gd name="T108" fmla="*/ 17 w 1764"/>
                <a:gd name="T109" fmla="*/ 706 h 2100"/>
                <a:gd name="T110" fmla="*/ 87 w 1764"/>
                <a:gd name="T111" fmla="*/ 500 h 2100"/>
                <a:gd name="T112" fmla="*/ 204 w 1764"/>
                <a:gd name="T113" fmla="*/ 321 h 2100"/>
                <a:gd name="T114" fmla="*/ 358 w 1764"/>
                <a:gd name="T115" fmla="*/ 174 h 2100"/>
                <a:gd name="T116" fmla="*/ 545 w 1764"/>
                <a:gd name="T117" fmla="*/ 67 h 2100"/>
                <a:gd name="T118" fmla="*/ 755 w 1764"/>
                <a:gd name="T119" fmla="*/ 8 h 2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4" h="2100">
                  <a:moveTo>
                    <a:pt x="883" y="1344"/>
                  </a:moveTo>
                  <a:lnTo>
                    <a:pt x="848" y="1347"/>
                  </a:lnTo>
                  <a:lnTo>
                    <a:pt x="816" y="1355"/>
                  </a:lnTo>
                  <a:lnTo>
                    <a:pt x="785" y="1370"/>
                  </a:lnTo>
                  <a:lnTo>
                    <a:pt x="757" y="1389"/>
                  </a:lnTo>
                  <a:lnTo>
                    <a:pt x="733" y="1412"/>
                  </a:lnTo>
                  <a:lnTo>
                    <a:pt x="715" y="1440"/>
                  </a:lnTo>
                  <a:lnTo>
                    <a:pt x="699" y="1469"/>
                  </a:lnTo>
                  <a:lnTo>
                    <a:pt x="690" y="1502"/>
                  </a:lnTo>
                  <a:lnTo>
                    <a:pt x="687" y="1537"/>
                  </a:lnTo>
                  <a:lnTo>
                    <a:pt x="690" y="1572"/>
                  </a:lnTo>
                  <a:lnTo>
                    <a:pt x="699" y="1605"/>
                  </a:lnTo>
                  <a:lnTo>
                    <a:pt x="714" y="1636"/>
                  </a:lnTo>
                  <a:lnTo>
                    <a:pt x="733" y="1662"/>
                  </a:lnTo>
                  <a:lnTo>
                    <a:pt x="756" y="1686"/>
                  </a:lnTo>
                  <a:lnTo>
                    <a:pt x="783" y="1705"/>
                  </a:lnTo>
                  <a:lnTo>
                    <a:pt x="814" y="1721"/>
                  </a:lnTo>
                  <a:lnTo>
                    <a:pt x="846" y="1729"/>
                  </a:lnTo>
                  <a:lnTo>
                    <a:pt x="880" y="1733"/>
                  </a:lnTo>
                  <a:lnTo>
                    <a:pt x="915" y="1730"/>
                  </a:lnTo>
                  <a:lnTo>
                    <a:pt x="948" y="1721"/>
                  </a:lnTo>
                  <a:lnTo>
                    <a:pt x="979" y="1707"/>
                  </a:lnTo>
                  <a:lnTo>
                    <a:pt x="1006" y="1687"/>
                  </a:lnTo>
                  <a:lnTo>
                    <a:pt x="1030" y="1664"/>
                  </a:lnTo>
                  <a:lnTo>
                    <a:pt x="1049" y="1637"/>
                  </a:lnTo>
                  <a:lnTo>
                    <a:pt x="1063" y="1607"/>
                  </a:lnTo>
                  <a:lnTo>
                    <a:pt x="1073" y="1574"/>
                  </a:lnTo>
                  <a:lnTo>
                    <a:pt x="1077" y="1539"/>
                  </a:lnTo>
                  <a:lnTo>
                    <a:pt x="1074" y="1504"/>
                  </a:lnTo>
                  <a:lnTo>
                    <a:pt x="1066" y="1471"/>
                  </a:lnTo>
                  <a:lnTo>
                    <a:pt x="1051" y="1441"/>
                  </a:lnTo>
                  <a:lnTo>
                    <a:pt x="1032" y="1414"/>
                  </a:lnTo>
                  <a:lnTo>
                    <a:pt x="1008" y="1390"/>
                  </a:lnTo>
                  <a:lnTo>
                    <a:pt x="981" y="1371"/>
                  </a:lnTo>
                  <a:lnTo>
                    <a:pt x="951" y="1356"/>
                  </a:lnTo>
                  <a:lnTo>
                    <a:pt x="918" y="1347"/>
                  </a:lnTo>
                  <a:lnTo>
                    <a:pt x="883" y="1344"/>
                  </a:lnTo>
                  <a:close/>
                  <a:moveTo>
                    <a:pt x="883" y="308"/>
                  </a:moveTo>
                  <a:lnTo>
                    <a:pt x="863" y="309"/>
                  </a:lnTo>
                  <a:lnTo>
                    <a:pt x="842" y="310"/>
                  </a:lnTo>
                  <a:lnTo>
                    <a:pt x="823" y="312"/>
                  </a:lnTo>
                  <a:lnTo>
                    <a:pt x="804" y="315"/>
                  </a:lnTo>
                  <a:lnTo>
                    <a:pt x="786" y="322"/>
                  </a:lnTo>
                  <a:lnTo>
                    <a:pt x="768" y="329"/>
                  </a:lnTo>
                  <a:lnTo>
                    <a:pt x="753" y="339"/>
                  </a:lnTo>
                  <a:lnTo>
                    <a:pt x="738" y="351"/>
                  </a:lnTo>
                  <a:lnTo>
                    <a:pt x="725" y="368"/>
                  </a:lnTo>
                  <a:lnTo>
                    <a:pt x="713" y="387"/>
                  </a:lnTo>
                  <a:lnTo>
                    <a:pt x="702" y="411"/>
                  </a:lnTo>
                  <a:lnTo>
                    <a:pt x="693" y="439"/>
                  </a:lnTo>
                  <a:lnTo>
                    <a:pt x="686" y="470"/>
                  </a:lnTo>
                  <a:lnTo>
                    <a:pt x="681" y="508"/>
                  </a:lnTo>
                  <a:lnTo>
                    <a:pt x="678" y="550"/>
                  </a:lnTo>
                  <a:lnTo>
                    <a:pt x="677" y="599"/>
                  </a:lnTo>
                  <a:lnTo>
                    <a:pt x="678" y="645"/>
                  </a:lnTo>
                  <a:lnTo>
                    <a:pt x="680" y="693"/>
                  </a:lnTo>
                  <a:lnTo>
                    <a:pt x="684" y="744"/>
                  </a:lnTo>
                  <a:lnTo>
                    <a:pt x="690" y="795"/>
                  </a:lnTo>
                  <a:lnTo>
                    <a:pt x="696" y="846"/>
                  </a:lnTo>
                  <a:lnTo>
                    <a:pt x="704" y="899"/>
                  </a:lnTo>
                  <a:lnTo>
                    <a:pt x="715" y="949"/>
                  </a:lnTo>
                  <a:lnTo>
                    <a:pt x="725" y="998"/>
                  </a:lnTo>
                  <a:lnTo>
                    <a:pt x="736" y="1045"/>
                  </a:lnTo>
                  <a:lnTo>
                    <a:pt x="750" y="1091"/>
                  </a:lnTo>
                  <a:lnTo>
                    <a:pt x="763" y="1133"/>
                  </a:lnTo>
                  <a:lnTo>
                    <a:pt x="778" y="1171"/>
                  </a:lnTo>
                  <a:lnTo>
                    <a:pt x="793" y="1204"/>
                  </a:lnTo>
                  <a:lnTo>
                    <a:pt x="809" y="1234"/>
                  </a:lnTo>
                  <a:lnTo>
                    <a:pt x="827" y="1258"/>
                  </a:lnTo>
                  <a:lnTo>
                    <a:pt x="844" y="1275"/>
                  </a:lnTo>
                  <a:lnTo>
                    <a:pt x="862" y="1287"/>
                  </a:lnTo>
                  <a:lnTo>
                    <a:pt x="880" y="1290"/>
                  </a:lnTo>
                  <a:lnTo>
                    <a:pt x="900" y="1287"/>
                  </a:lnTo>
                  <a:lnTo>
                    <a:pt x="918" y="1275"/>
                  </a:lnTo>
                  <a:lnTo>
                    <a:pt x="936" y="1258"/>
                  </a:lnTo>
                  <a:lnTo>
                    <a:pt x="953" y="1234"/>
                  </a:lnTo>
                  <a:lnTo>
                    <a:pt x="971" y="1204"/>
                  </a:lnTo>
                  <a:lnTo>
                    <a:pt x="986" y="1171"/>
                  </a:lnTo>
                  <a:lnTo>
                    <a:pt x="1002" y="1133"/>
                  </a:lnTo>
                  <a:lnTo>
                    <a:pt x="1015" y="1091"/>
                  </a:lnTo>
                  <a:lnTo>
                    <a:pt x="1028" y="1046"/>
                  </a:lnTo>
                  <a:lnTo>
                    <a:pt x="1041" y="999"/>
                  </a:lnTo>
                  <a:lnTo>
                    <a:pt x="1051" y="950"/>
                  </a:lnTo>
                  <a:lnTo>
                    <a:pt x="1060" y="899"/>
                  </a:lnTo>
                  <a:lnTo>
                    <a:pt x="1069" y="847"/>
                  </a:lnTo>
                  <a:lnTo>
                    <a:pt x="1076" y="796"/>
                  </a:lnTo>
                  <a:lnTo>
                    <a:pt x="1081" y="746"/>
                  </a:lnTo>
                  <a:lnTo>
                    <a:pt x="1085" y="695"/>
                  </a:lnTo>
                  <a:lnTo>
                    <a:pt x="1087" y="647"/>
                  </a:lnTo>
                  <a:lnTo>
                    <a:pt x="1087" y="601"/>
                  </a:lnTo>
                  <a:lnTo>
                    <a:pt x="1087" y="556"/>
                  </a:lnTo>
                  <a:lnTo>
                    <a:pt x="1084" y="515"/>
                  </a:lnTo>
                  <a:lnTo>
                    <a:pt x="1080" y="479"/>
                  </a:lnTo>
                  <a:lnTo>
                    <a:pt x="1075" y="447"/>
                  </a:lnTo>
                  <a:lnTo>
                    <a:pt x="1067" y="420"/>
                  </a:lnTo>
                  <a:lnTo>
                    <a:pt x="1057" y="396"/>
                  </a:lnTo>
                  <a:lnTo>
                    <a:pt x="1047" y="376"/>
                  </a:lnTo>
                  <a:lnTo>
                    <a:pt x="1036" y="360"/>
                  </a:lnTo>
                  <a:lnTo>
                    <a:pt x="1022" y="345"/>
                  </a:lnTo>
                  <a:lnTo>
                    <a:pt x="1008" y="335"/>
                  </a:lnTo>
                  <a:lnTo>
                    <a:pt x="992" y="326"/>
                  </a:lnTo>
                  <a:lnTo>
                    <a:pt x="976" y="319"/>
                  </a:lnTo>
                  <a:lnTo>
                    <a:pt x="959" y="314"/>
                  </a:lnTo>
                  <a:lnTo>
                    <a:pt x="941" y="311"/>
                  </a:lnTo>
                  <a:lnTo>
                    <a:pt x="923" y="309"/>
                  </a:lnTo>
                  <a:lnTo>
                    <a:pt x="903" y="309"/>
                  </a:lnTo>
                  <a:lnTo>
                    <a:pt x="883" y="308"/>
                  </a:lnTo>
                  <a:close/>
                  <a:moveTo>
                    <a:pt x="906" y="0"/>
                  </a:moveTo>
                  <a:lnTo>
                    <a:pt x="980" y="5"/>
                  </a:lnTo>
                  <a:lnTo>
                    <a:pt x="1053" y="16"/>
                  </a:lnTo>
                  <a:lnTo>
                    <a:pt x="1124" y="33"/>
                  </a:lnTo>
                  <a:lnTo>
                    <a:pt x="1192" y="56"/>
                  </a:lnTo>
                  <a:lnTo>
                    <a:pt x="1258" y="83"/>
                  </a:lnTo>
                  <a:lnTo>
                    <a:pt x="1321" y="116"/>
                  </a:lnTo>
                  <a:lnTo>
                    <a:pt x="1381" y="153"/>
                  </a:lnTo>
                  <a:lnTo>
                    <a:pt x="1437" y="195"/>
                  </a:lnTo>
                  <a:lnTo>
                    <a:pt x="1490" y="242"/>
                  </a:lnTo>
                  <a:lnTo>
                    <a:pt x="1539" y="293"/>
                  </a:lnTo>
                  <a:lnTo>
                    <a:pt x="1584" y="346"/>
                  </a:lnTo>
                  <a:lnTo>
                    <a:pt x="1624" y="405"/>
                  </a:lnTo>
                  <a:lnTo>
                    <a:pt x="1660" y="465"/>
                  </a:lnTo>
                  <a:lnTo>
                    <a:pt x="1691" y="529"/>
                  </a:lnTo>
                  <a:lnTo>
                    <a:pt x="1717" y="596"/>
                  </a:lnTo>
                  <a:lnTo>
                    <a:pt x="1737" y="665"/>
                  </a:lnTo>
                  <a:lnTo>
                    <a:pt x="1753" y="736"/>
                  </a:lnTo>
                  <a:lnTo>
                    <a:pt x="1761" y="810"/>
                  </a:lnTo>
                  <a:lnTo>
                    <a:pt x="1764" y="885"/>
                  </a:lnTo>
                  <a:lnTo>
                    <a:pt x="1761" y="954"/>
                  </a:lnTo>
                  <a:lnTo>
                    <a:pt x="1753" y="1022"/>
                  </a:lnTo>
                  <a:lnTo>
                    <a:pt x="1740" y="1088"/>
                  </a:lnTo>
                  <a:lnTo>
                    <a:pt x="1722" y="1152"/>
                  </a:lnTo>
                  <a:lnTo>
                    <a:pt x="1699" y="1215"/>
                  </a:lnTo>
                  <a:lnTo>
                    <a:pt x="1671" y="1274"/>
                  </a:lnTo>
                  <a:lnTo>
                    <a:pt x="1639" y="1332"/>
                  </a:lnTo>
                  <a:lnTo>
                    <a:pt x="1604" y="1386"/>
                  </a:lnTo>
                  <a:lnTo>
                    <a:pt x="1565" y="1438"/>
                  </a:lnTo>
                  <a:lnTo>
                    <a:pt x="1515" y="1503"/>
                  </a:lnTo>
                  <a:lnTo>
                    <a:pt x="1469" y="1571"/>
                  </a:lnTo>
                  <a:lnTo>
                    <a:pt x="1428" y="1642"/>
                  </a:lnTo>
                  <a:lnTo>
                    <a:pt x="1390" y="1714"/>
                  </a:lnTo>
                  <a:lnTo>
                    <a:pt x="1356" y="1788"/>
                  </a:lnTo>
                  <a:lnTo>
                    <a:pt x="1326" y="1864"/>
                  </a:lnTo>
                  <a:lnTo>
                    <a:pt x="1300" y="1941"/>
                  </a:lnTo>
                  <a:lnTo>
                    <a:pt x="1278" y="2020"/>
                  </a:lnTo>
                  <a:lnTo>
                    <a:pt x="1262" y="2100"/>
                  </a:lnTo>
                  <a:lnTo>
                    <a:pt x="494" y="2097"/>
                  </a:lnTo>
                  <a:lnTo>
                    <a:pt x="473" y="2005"/>
                  </a:lnTo>
                  <a:lnTo>
                    <a:pt x="446" y="1915"/>
                  </a:lnTo>
                  <a:lnTo>
                    <a:pt x="415" y="1827"/>
                  </a:lnTo>
                  <a:lnTo>
                    <a:pt x="378" y="1739"/>
                  </a:lnTo>
                  <a:lnTo>
                    <a:pt x="336" y="1655"/>
                  </a:lnTo>
                  <a:lnTo>
                    <a:pt x="290" y="1573"/>
                  </a:lnTo>
                  <a:lnTo>
                    <a:pt x="239" y="1493"/>
                  </a:lnTo>
                  <a:lnTo>
                    <a:pt x="182" y="1416"/>
                  </a:lnTo>
                  <a:lnTo>
                    <a:pt x="144" y="1363"/>
                  </a:lnTo>
                  <a:lnTo>
                    <a:pt x="110" y="1307"/>
                  </a:lnTo>
                  <a:lnTo>
                    <a:pt x="80" y="1249"/>
                  </a:lnTo>
                  <a:lnTo>
                    <a:pt x="54" y="1187"/>
                  </a:lnTo>
                  <a:lnTo>
                    <a:pt x="34" y="1124"/>
                  </a:lnTo>
                  <a:lnTo>
                    <a:pt x="17" y="1059"/>
                  </a:lnTo>
                  <a:lnTo>
                    <a:pt x="7" y="992"/>
                  </a:lnTo>
                  <a:lnTo>
                    <a:pt x="1" y="923"/>
                  </a:lnTo>
                  <a:lnTo>
                    <a:pt x="0" y="853"/>
                  </a:lnTo>
                  <a:lnTo>
                    <a:pt x="5" y="778"/>
                  </a:lnTo>
                  <a:lnTo>
                    <a:pt x="17" y="706"/>
                  </a:lnTo>
                  <a:lnTo>
                    <a:pt x="35" y="635"/>
                  </a:lnTo>
                  <a:lnTo>
                    <a:pt x="59" y="566"/>
                  </a:lnTo>
                  <a:lnTo>
                    <a:pt x="87" y="500"/>
                  </a:lnTo>
                  <a:lnTo>
                    <a:pt x="121" y="437"/>
                  </a:lnTo>
                  <a:lnTo>
                    <a:pt x="159" y="377"/>
                  </a:lnTo>
                  <a:lnTo>
                    <a:pt x="204" y="321"/>
                  </a:lnTo>
                  <a:lnTo>
                    <a:pt x="251" y="267"/>
                  </a:lnTo>
                  <a:lnTo>
                    <a:pt x="302" y="218"/>
                  </a:lnTo>
                  <a:lnTo>
                    <a:pt x="358" y="174"/>
                  </a:lnTo>
                  <a:lnTo>
                    <a:pt x="418" y="134"/>
                  </a:lnTo>
                  <a:lnTo>
                    <a:pt x="479" y="98"/>
                  </a:lnTo>
                  <a:lnTo>
                    <a:pt x="545" y="67"/>
                  </a:lnTo>
                  <a:lnTo>
                    <a:pt x="613" y="42"/>
                  </a:lnTo>
                  <a:lnTo>
                    <a:pt x="683" y="23"/>
                  </a:lnTo>
                  <a:lnTo>
                    <a:pt x="755" y="8"/>
                  </a:lnTo>
                  <a:lnTo>
                    <a:pt x="830" y="1"/>
                  </a:lnTo>
                  <a:lnTo>
                    <a:pt x="9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fontAlgn="base">
                <a:spcBef>
                  <a:spcPct val="0"/>
                </a:spcBef>
                <a:spcAft>
                  <a:spcPct val="0"/>
                </a:spcAft>
              </a:pPr>
              <a:endParaRPr lang="en-US" sz="1400" i="1" dirty="0">
                <a:solidFill>
                  <a:srgbClr val="000000"/>
                </a:solidFill>
                <a:latin typeface="Times New Roman" pitchFamily="18" charset="0"/>
                <a:ea typeface="MS PGothic" pitchFamily="34" charset="-128"/>
              </a:endParaRPr>
            </a:p>
          </p:txBody>
        </p:sp>
      </p:grpSp>
    </p:spTree>
    <p:extLst>
      <p:ext uri="{BB962C8B-B14F-4D97-AF65-F5344CB8AC3E}">
        <p14:creationId xmlns:p14="http://schemas.microsoft.com/office/powerpoint/2010/main" val="3229561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55B5322-62CA-D26F-FCD8-6B38629311E5}"/>
              </a:ext>
            </a:extLst>
          </p:cNvPr>
          <p:cNvSpPr/>
          <p:nvPr/>
        </p:nvSpPr>
        <p:spPr bwMode="auto">
          <a:xfrm>
            <a:off x="3126682" y="1877923"/>
            <a:ext cx="5806481" cy="2860863"/>
          </a:xfrm>
          <a:prstGeom prst="rect">
            <a:avLst/>
          </a:prstGeom>
          <a:solidFill>
            <a:schemeClr val="accent5"/>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2" name="Title 1">
            <a:extLst>
              <a:ext uri="{FF2B5EF4-FFF2-40B4-BE49-F238E27FC236}">
                <a16:creationId xmlns:a16="http://schemas.microsoft.com/office/drawing/2014/main" id="{7CD9AB24-8F1C-5A4E-906D-E6121B1DA50A}"/>
              </a:ext>
            </a:extLst>
          </p:cNvPr>
          <p:cNvSpPr>
            <a:spLocks noGrp="1"/>
          </p:cNvSpPr>
          <p:nvPr>
            <p:ph type="title"/>
          </p:nvPr>
        </p:nvSpPr>
        <p:spPr>
          <a:xfrm>
            <a:off x="152400" y="1104902"/>
            <a:ext cx="8780763" cy="571500"/>
          </a:xfrm>
        </p:spPr>
        <p:txBody>
          <a:bodyPr/>
          <a:lstStyle/>
          <a:p>
            <a:r>
              <a:rPr lang="en-US" altLang="en-US" dirty="0"/>
              <a:t>Communication Strategies</a:t>
            </a:r>
            <a:endParaRPr lang="en-US" dirty="0"/>
          </a:p>
        </p:txBody>
      </p:sp>
      <p:sp>
        <p:nvSpPr>
          <p:cNvPr id="4" name="Slide Number Placeholder 3">
            <a:extLst>
              <a:ext uri="{FF2B5EF4-FFF2-40B4-BE49-F238E27FC236}">
                <a16:creationId xmlns:a16="http://schemas.microsoft.com/office/drawing/2014/main" id="{88948966-01AD-2944-8671-97A0EC086D77}"/>
              </a:ext>
            </a:extLst>
          </p:cNvPr>
          <p:cNvSpPr>
            <a:spLocks noGrp="1"/>
          </p:cNvSpPr>
          <p:nvPr>
            <p:ph type="sldNum" sz="quarter" idx="10"/>
          </p:nvPr>
        </p:nvSpPr>
        <p:spPr/>
        <p:txBody>
          <a:bodyPr/>
          <a:lstStyle/>
          <a:p>
            <a:pPr defTabSz="1219170" fontAlgn="base">
              <a:spcBef>
                <a:spcPct val="0"/>
              </a:spcBef>
              <a:spcAft>
                <a:spcPct val="0"/>
              </a:spcAft>
              <a:defRPr/>
            </a:pPr>
            <a:fld id="{70487D04-C7B9-475E-BA4A-C5C0136C287C}" type="slidenum">
              <a:rPr lang="en-US">
                <a:solidFill>
                  <a:srgbClr val="FFFFFF"/>
                </a:solidFill>
                <a:ea typeface="MS PGothic" pitchFamily="34" charset="-128"/>
              </a:rPr>
              <a:pPr defTabSz="1219170" fontAlgn="base">
                <a:spcBef>
                  <a:spcPct val="0"/>
                </a:spcBef>
                <a:spcAft>
                  <a:spcPct val="0"/>
                </a:spcAft>
                <a:defRPr/>
              </a:pPr>
              <a:t>14</a:t>
            </a:fld>
            <a:endParaRPr lang="en-US" dirty="0">
              <a:solidFill>
                <a:srgbClr val="FFFFFF"/>
              </a:solidFill>
              <a:ea typeface="MS PGothic" pitchFamily="34" charset="-128"/>
            </a:endParaRPr>
          </a:p>
        </p:txBody>
      </p:sp>
      <p:grpSp>
        <p:nvGrpSpPr>
          <p:cNvPr id="7" name="Group 6">
            <a:extLst>
              <a:ext uri="{FF2B5EF4-FFF2-40B4-BE49-F238E27FC236}">
                <a16:creationId xmlns:a16="http://schemas.microsoft.com/office/drawing/2014/main" id="{1571F1C9-015E-DC4E-90F3-408AF897F719}"/>
              </a:ext>
            </a:extLst>
          </p:cNvPr>
          <p:cNvGrpSpPr/>
          <p:nvPr/>
        </p:nvGrpSpPr>
        <p:grpSpPr>
          <a:xfrm>
            <a:off x="-1" y="857253"/>
            <a:ext cx="9231089" cy="246221"/>
            <a:chOff x="-1" y="0"/>
            <a:chExt cx="9231089" cy="246221"/>
          </a:xfrm>
        </p:grpSpPr>
        <p:sp>
          <p:nvSpPr>
            <p:cNvPr id="8" name="Rounded Rectangle 7">
              <a:extLst>
                <a:ext uri="{FF2B5EF4-FFF2-40B4-BE49-F238E27FC236}">
                  <a16:creationId xmlns:a16="http://schemas.microsoft.com/office/drawing/2014/main" id="{26CB940B-0C24-F042-886F-B2FF887044AF}"/>
                </a:ext>
              </a:extLst>
            </p:cNvPr>
            <p:cNvSpPr/>
            <p:nvPr/>
          </p:nvSpPr>
          <p:spPr bwMode="auto">
            <a:xfrm>
              <a:off x="7757410" y="0"/>
              <a:ext cx="1473678" cy="213131"/>
            </a:xfrm>
            <a:prstGeom prst="roundRect">
              <a:avLst/>
            </a:prstGeom>
            <a:solidFill>
              <a:srgbClr val="075285"/>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354" eaLnBrk="0" fontAlgn="base" hangingPunct="0">
                <a:spcBef>
                  <a:spcPct val="0"/>
                </a:spcBef>
                <a:spcAft>
                  <a:spcPct val="0"/>
                </a:spcAft>
              </a:pPr>
              <a:endParaRPr lang="en-US" sz="2000" i="1" dirty="0">
                <a:solidFill>
                  <a:srgbClr val="075285"/>
                </a:solidFill>
                <a:latin typeface="Times New Roman" charset="0"/>
                <a:ea typeface="MS PGothic" pitchFamily="34" charset="-128"/>
              </a:endParaRPr>
            </a:p>
          </p:txBody>
        </p:sp>
        <p:sp>
          <p:nvSpPr>
            <p:cNvPr id="9" name="Rectangle 8">
              <a:extLst>
                <a:ext uri="{FF2B5EF4-FFF2-40B4-BE49-F238E27FC236}">
                  <a16:creationId xmlns:a16="http://schemas.microsoft.com/office/drawing/2014/main" id="{232EE514-37F5-B446-BBC8-FF740D10ED69}"/>
                </a:ext>
              </a:extLst>
            </p:cNvPr>
            <p:cNvSpPr/>
            <p:nvPr/>
          </p:nvSpPr>
          <p:spPr bwMode="auto">
            <a:xfrm>
              <a:off x="-1" y="0"/>
              <a:ext cx="7992777" cy="65784"/>
            </a:xfrm>
            <a:prstGeom prst="rect">
              <a:avLst/>
            </a:prstGeom>
            <a:solidFill>
              <a:srgbClr val="075285"/>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54" eaLnBrk="0" fontAlgn="base" hangingPunct="0">
                <a:spcBef>
                  <a:spcPct val="0"/>
                </a:spcBef>
                <a:spcAft>
                  <a:spcPct val="0"/>
                </a:spcAft>
              </a:pPr>
              <a:endParaRPr lang="en-US" sz="2000" i="1">
                <a:solidFill>
                  <a:srgbClr val="075285"/>
                </a:solidFill>
                <a:latin typeface="Times New Roman" charset="0"/>
                <a:ea typeface="MS PGothic" pitchFamily="34" charset="-128"/>
              </a:endParaRPr>
            </a:p>
          </p:txBody>
        </p:sp>
        <p:sp>
          <p:nvSpPr>
            <p:cNvPr id="10" name="TextBox 9">
              <a:extLst>
                <a:ext uri="{FF2B5EF4-FFF2-40B4-BE49-F238E27FC236}">
                  <a16:creationId xmlns:a16="http://schemas.microsoft.com/office/drawing/2014/main" id="{A203401B-82CA-024C-95B5-2CA4D067A191}"/>
                </a:ext>
              </a:extLst>
            </p:cNvPr>
            <p:cNvSpPr txBox="1"/>
            <p:nvPr/>
          </p:nvSpPr>
          <p:spPr>
            <a:xfrm>
              <a:off x="7749915" y="0"/>
              <a:ext cx="1394085" cy="246221"/>
            </a:xfrm>
            <a:prstGeom prst="rect">
              <a:avLst/>
            </a:prstGeom>
            <a:noFill/>
          </p:spPr>
          <p:txBody>
            <a:bodyPr wrap="square" rtlCol="0">
              <a:spAutoFit/>
            </a:bodyPr>
            <a:lstStyle/>
            <a:p>
              <a:pPr algn="ctr" defTabSz="1219170" fontAlgn="base">
                <a:spcBef>
                  <a:spcPct val="0"/>
                </a:spcBef>
                <a:spcAft>
                  <a:spcPct val="0"/>
                </a:spcAft>
              </a:pPr>
              <a:r>
                <a:rPr lang="en-US" sz="1000" b="1" dirty="0">
                  <a:solidFill>
                    <a:srgbClr val="FFFFFF"/>
                  </a:solidFill>
                  <a:latin typeface="Calibri" panose="020F0502020204030204" pitchFamily="34" charset="0"/>
                  <a:ea typeface="MS PGothic" pitchFamily="34" charset="-128"/>
                  <a:cs typeface="Calibri" panose="020F0502020204030204" pitchFamily="34" charset="0"/>
                </a:rPr>
                <a:t>Electric Vehicles</a:t>
              </a:r>
            </a:p>
          </p:txBody>
        </p:sp>
      </p:grpSp>
      <p:sp>
        <p:nvSpPr>
          <p:cNvPr id="12" name="TextBox 11"/>
          <p:cNvSpPr txBox="1"/>
          <p:nvPr/>
        </p:nvSpPr>
        <p:spPr>
          <a:xfrm>
            <a:off x="4154905" y="2328141"/>
            <a:ext cx="4003323" cy="2062103"/>
          </a:xfrm>
          <a:prstGeom prst="rect">
            <a:avLst/>
          </a:prstGeom>
          <a:noFill/>
        </p:spPr>
        <p:txBody>
          <a:bodyPr wrap="square" rtlCol="0">
            <a:spAutoFit/>
          </a:bodyPr>
          <a:lstStyle/>
          <a:p>
            <a:pPr marL="285744" indent="-285744" defTabSz="1219170" fontAlgn="base">
              <a:spcBef>
                <a:spcPct val="0"/>
              </a:spcBef>
              <a:spcAft>
                <a:spcPct val="0"/>
              </a:spcAft>
              <a:buFont typeface="Arial" panose="020B0604020202020204" pitchFamily="34" charset="0"/>
              <a:buChar char="•"/>
            </a:pPr>
            <a:r>
              <a:rPr lang="en-US" sz="1600" dirty="0">
                <a:solidFill>
                  <a:srgbClr val="000000"/>
                </a:solidFill>
                <a:latin typeface="Century Gothic" panose="020B0502020202020204" pitchFamily="34" charset="0"/>
                <a:ea typeface="MS PGothic" pitchFamily="34" charset="-128"/>
                <a:cs typeface="Calibri" panose="020F0502020204030204" pitchFamily="34" charset="0"/>
              </a:rPr>
              <a:t>Marketing campaign based</a:t>
            </a:r>
          </a:p>
          <a:p>
            <a:pPr marL="285744" indent="-285744" defTabSz="1219170" fontAlgn="base">
              <a:spcBef>
                <a:spcPct val="0"/>
              </a:spcBef>
              <a:spcAft>
                <a:spcPct val="0"/>
              </a:spcAft>
              <a:buFont typeface="Arial" panose="020B0604020202020204" pitchFamily="34" charset="0"/>
              <a:buChar char="•"/>
            </a:pPr>
            <a:r>
              <a:rPr lang="en-US" sz="1600" dirty="0">
                <a:solidFill>
                  <a:srgbClr val="000000"/>
                </a:solidFill>
                <a:latin typeface="Century Gothic" panose="020B0502020202020204" pitchFamily="34" charset="0"/>
                <a:ea typeface="MS PGothic" pitchFamily="34" charset="-128"/>
                <a:cs typeface="Calibri" panose="020F0502020204030204" pitchFamily="34" charset="0"/>
              </a:rPr>
              <a:t>EV rates that are often TOU rates</a:t>
            </a:r>
          </a:p>
          <a:p>
            <a:pPr marL="285744" indent="-285744" defTabSz="1219170" fontAlgn="base">
              <a:spcBef>
                <a:spcPct val="0"/>
              </a:spcBef>
              <a:spcAft>
                <a:spcPct val="0"/>
              </a:spcAft>
              <a:buFont typeface="Arial" panose="020B0604020202020204" pitchFamily="34" charset="0"/>
              <a:buChar char="•"/>
            </a:pPr>
            <a:r>
              <a:rPr lang="en-US" sz="1600" dirty="0">
                <a:solidFill>
                  <a:srgbClr val="000000"/>
                </a:solidFill>
                <a:latin typeface="Century Gothic" panose="020B0502020202020204" pitchFamily="34" charset="0"/>
                <a:ea typeface="MS PGothic" pitchFamily="34" charset="-128"/>
                <a:cs typeface="Calibri" panose="020F0502020204030204" pitchFamily="34" charset="0"/>
              </a:rPr>
              <a:t>Messaging around cost savings &amp; environmental benefits</a:t>
            </a:r>
          </a:p>
          <a:p>
            <a:pPr defTabSz="1219170" fontAlgn="base">
              <a:spcBef>
                <a:spcPct val="0"/>
              </a:spcBef>
              <a:spcAft>
                <a:spcPct val="0"/>
              </a:spcAft>
            </a:pPr>
            <a:r>
              <a:rPr lang="en-US" sz="1600" b="1" dirty="0">
                <a:solidFill>
                  <a:srgbClr val="000000"/>
                </a:solidFill>
                <a:latin typeface="Century Gothic" panose="020B0502020202020204" pitchFamily="34" charset="0"/>
                <a:ea typeface="MS PGothic" pitchFamily="34" charset="-128"/>
                <a:cs typeface="Calibri" panose="020F0502020204030204" pitchFamily="34" charset="0"/>
              </a:rPr>
              <a:t>Pros</a:t>
            </a:r>
          </a:p>
          <a:p>
            <a:pPr marL="285744" indent="-285744" defTabSz="1219170" fontAlgn="base">
              <a:spcBef>
                <a:spcPct val="0"/>
              </a:spcBef>
              <a:spcAft>
                <a:spcPct val="0"/>
              </a:spcAft>
              <a:buFont typeface="Arial" panose="020B0604020202020204" pitchFamily="34" charset="0"/>
              <a:buChar char="•"/>
            </a:pPr>
            <a:r>
              <a:rPr lang="en-US" sz="1600" dirty="0">
                <a:solidFill>
                  <a:srgbClr val="000000"/>
                </a:solidFill>
                <a:latin typeface="Century Gothic" panose="020B0502020202020204" pitchFamily="34" charset="0"/>
                <a:ea typeface="MS PGothic" pitchFamily="34" charset="-128"/>
                <a:cs typeface="Calibri" panose="020F0502020204030204" pitchFamily="34" charset="0"/>
              </a:rPr>
              <a:t>Member centric</a:t>
            </a:r>
          </a:p>
          <a:p>
            <a:pPr defTabSz="1219170" fontAlgn="base">
              <a:spcBef>
                <a:spcPct val="0"/>
              </a:spcBef>
              <a:spcAft>
                <a:spcPct val="0"/>
              </a:spcAft>
            </a:pPr>
            <a:r>
              <a:rPr lang="en-US" sz="1600" b="1" dirty="0">
                <a:solidFill>
                  <a:srgbClr val="000000"/>
                </a:solidFill>
                <a:latin typeface="Century Gothic" panose="020B0502020202020204" pitchFamily="34" charset="0"/>
                <a:ea typeface="MS PGothic" pitchFamily="34" charset="-128"/>
                <a:cs typeface="Calibri" panose="020F0502020204030204" pitchFamily="34" charset="0"/>
              </a:rPr>
              <a:t>Cons</a:t>
            </a:r>
          </a:p>
          <a:p>
            <a:pPr marL="285744" indent="-285744" defTabSz="1219170" fontAlgn="base">
              <a:spcBef>
                <a:spcPct val="0"/>
              </a:spcBef>
              <a:spcAft>
                <a:spcPct val="0"/>
              </a:spcAft>
              <a:buFont typeface="Arial" panose="020B0604020202020204" pitchFamily="34" charset="0"/>
              <a:buChar char="•"/>
            </a:pPr>
            <a:r>
              <a:rPr lang="en-US" sz="1600" dirty="0">
                <a:solidFill>
                  <a:srgbClr val="000000"/>
                </a:solidFill>
                <a:latin typeface="Century Gothic" panose="020B0502020202020204" pitchFamily="34" charset="0"/>
                <a:ea typeface="MS PGothic" pitchFamily="34" charset="-128"/>
                <a:cs typeface="Calibri" panose="020F0502020204030204" pitchFamily="34" charset="0"/>
              </a:rPr>
              <a:t>Difficult to depend on as a resource</a:t>
            </a:r>
          </a:p>
        </p:txBody>
      </p:sp>
      <p:grpSp>
        <p:nvGrpSpPr>
          <p:cNvPr id="15" name="Group 14">
            <a:extLst>
              <a:ext uri="{FF2B5EF4-FFF2-40B4-BE49-F238E27FC236}">
                <a16:creationId xmlns:a16="http://schemas.microsoft.com/office/drawing/2014/main" id="{D9BB09C5-9D9F-71D6-43C5-B79391C7A3CE}"/>
              </a:ext>
            </a:extLst>
          </p:cNvPr>
          <p:cNvGrpSpPr/>
          <p:nvPr/>
        </p:nvGrpSpPr>
        <p:grpSpPr>
          <a:xfrm>
            <a:off x="568678" y="1877923"/>
            <a:ext cx="2558005" cy="2860863"/>
            <a:chOff x="568677" y="1840376"/>
            <a:chExt cx="2558005" cy="2860863"/>
          </a:xfrm>
        </p:grpSpPr>
        <p:sp>
          <p:nvSpPr>
            <p:cNvPr id="3" name="Rectangle 2">
              <a:extLst>
                <a:ext uri="{FF2B5EF4-FFF2-40B4-BE49-F238E27FC236}">
                  <a16:creationId xmlns:a16="http://schemas.microsoft.com/office/drawing/2014/main" id="{61359A75-A19F-4805-211C-D392A9EDFB80}"/>
                </a:ext>
              </a:extLst>
            </p:cNvPr>
            <p:cNvSpPr/>
            <p:nvPr/>
          </p:nvSpPr>
          <p:spPr bwMode="auto">
            <a:xfrm>
              <a:off x="568677" y="3799964"/>
              <a:ext cx="2558005" cy="901275"/>
            </a:xfrm>
            <a:prstGeom prst="rect">
              <a:avLst/>
            </a:prstGeom>
            <a:solidFill>
              <a:schemeClr val="bg1">
                <a:lumMod val="6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5" name="Rectangle 4">
              <a:extLst>
                <a:ext uri="{FF2B5EF4-FFF2-40B4-BE49-F238E27FC236}">
                  <a16:creationId xmlns:a16="http://schemas.microsoft.com/office/drawing/2014/main" id="{3BA6B90A-2F54-BD71-F4DC-2465A91ACC2C}"/>
                </a:ext>
              </a:extLst>
            </p:cNvPr>
            <p:cNvSpPr/>
            <p:nvPr/>
          </p:nvSpPr>
          <p:spPr bwMode="auto">
            <a:xfrm>
              <a:off x="568677" y="2816048"/>
              <a:ext cx="2558005" cy="902824"/>
            </a:xfrm>
            <a:prstGeom prst="rect">
              <a:avLst/>
            </a:prstGeom>
            <a:solidFill>
              <a:schemeClr val="bg1">
                <a:lumMod val="6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dirty="0">
                <a:solidFill>
                  <a:srgbClr val="000000"/>
                </a:solidFill>
                <a:latin typeface="Times New Roman" charset="0"/>
                <a:ea typeface="MS PGothic" pitchFamily="34" charset="-128"/>
              </a:endParaRPr>
            </a:p>
          </p:txBody>
        </p:sp>
        <p:sp>
          <p:nvSpPr>
            <p:cNvPr id="6" name="Rectangle 5">
              <a:extLst>
                <a:ext uri="{FF2B5EF4-FFF2-40B4-BE49-F238E27FC236}">
                  <a16:creationId xmlns:a16="http://schemas.microsoft.com/office/drawing/2014/main" id="{CA63D82C-D88B-44A7-3CFB-CBCF36910BF6}"/>
                </a:ext>
              </a:extLst>
            </p:cNvPr>
            <p:cNvSpPr/>
            <p:nvPr/>
          </p:nvSpPr>
          <p:spPr bwMode="auto">
            <a:xfrm>
              <a:off x="568677" y="1840376"/>
              <a:ext cx="2558005" cy="902824"/>
            </a:xfrm>
            <a:prstGeom prst="rect">
              <a:avLst/>
            </a:prstGeom>
            <a:solidFill>
              <a:schemeClr val="accent5">
                <a:lumMod val="9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dirty="0">
                <a:solidFill>
                  <a:srgbClr val="000000"/>
                </a:solidFill>
                <a:latin typeface="Times New Roman" charset="0"/>
                <a:ea typeface="MS PGothic" pitchFamily="34" charset="-128"/>
              </a:endParaRPr>
            </a:p>
          </p:txBody>
        </p:sp>
        <p:sp>
          <p:nvSpPr>
            <p:cNvPr id="11" name="Rounded Rectangle 10">
              <a:extLst>
                <a:ext uri="{FF2B5EF4-FFF2-40B4-BE49-F238E27FC236}">
                  <a16:creationId xmlns:a16="http://schemas.microsoft.com/office/drawing/2014/main" id="{9559F773-C483-56AD-99F3-5409E87552ED}"/>
                </a:ext>
              </a:extLst>
            </p:cNvPr>
            <p:cNvSpPr/>
            <p:nvPr/>
          </p:nvSpPr>
          <p:spPr bwMode="auto">
            <a:xfrm>
              <a:off x="985773" y="1913224"/>
              <a:ext cx="1727200" cy="754742"/>
            </a:xfrm>
            <a:prstGeom prst="round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Behavior Messaging</a:t>
              </a:r>
            </a:p>
          </p:txBody>
        </p:sp>
        <p:sp>
          <p:nvSpPr>
            <p:cNvPr id="13" name="Rounded Rectangle 12">
              <a:extLst>
                <a:ext uri="{FF2B5EF4-FFF2-40B4-BE49-F238E27FC236}">
                  <a16:creationId xmlns:a16="http://schemas.microsoft.com/office/drawing/2014/main" id="{02CEFEB4-2CED-B54F-FD8B-85CF1B86D4CD}"/>
                </a:ext>
              </a:extLst>
            </p:cNvPr>
            <p:cNvSpPr/>
            <p:nvPr/>
          </p:nvSpPr>
          <p:spPr bwMode="auto">
            <a:xfrm>
              <a:off x="985546" y="2888896"/>
              <a:ext cx="1727200" cy="754742"/>
            </a:xfrm>
            <a:prstGeom prst="round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Direct Load</a:t>
              </a:r>
            </a:p>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Control</a:t>
              </a:r>
            </a:p>
          </p:txBody>
        </p:sp>
        <p:sp>
          <p:nvSpPr>
            <p:cNvPr id="14" name="Rounded Rectangle 13">
              <a:extLst>
                <a:ext uri="{FF2B5EF4-FFF2-40B4-BE49-F238E27FC236}">
                  <a16:creationId xmlns:a16="http://schemas.microsoft.com/office/drawing/2014/main" id="{0451761E-7C3F-DE04-BC1F-A8B34AC14256}"/>
                </a:ext>
              </a:extLst>
            </p:cNvPr>
            <p:cNvSpPr/>
            <p:nvPr/>
          </p:nvSpPr>
          <p:spPr bwMode="auto">
            <a:xfrm>
              <a:off x="984079" y="3886989"/>
              <a:ext cx="1727200" cy="754742"/>
            </a:xfrm>
            <a:prstGeom prst="round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Managed Charge</a:t>
              </a:r>
            </a:p>
          </p:txBody>
        </p:sp>
      </p:grpSp>
      <p:sp>
        <p:nvSpPr>
          <p:cNvPr id="17" name="Triangle 16">
            <a:extLst>
              <a:ext uri="{FF2B5EF4-FFF2-40B4-BE49-F238E27FC236}">
                <a16:creationId xmlns:a16="http://schemas.microsoft.com/office/drawing/2014/main" id="{8808D30A-57E5-90DB-6674-6ED3DBF8622A}"/>
              </a:ext>
            </a:extLst>
          </p:cNvPr>
          <p:cNvSpPr/>
          <p:nvPr/>
        </p:nvSpPr>
        <p:spPr bwMode="auto">
          <a:xfrm rot="5400000">
            <a:off x="3008911" y="1995692"/>
            <a:ext cx="901275" cy="665737"/>
          </a:xfrm>
          <a:prstGeom prst="triangle">
            <a:avLst/>
          </a:prstGeom>
          <a:solidFill>
            <a:srgbClr val="9CCAFF"/>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Tree>
    <p:extLst>
      <p:ext uri="{BB962C8B-B14F-4D97-AF65-F5344CB8AC3E}">
        <p14:creationId xmlns:p14="http://schemas.microsoft.com/office/powerpoint/2010/main" val="500408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9AB24-8F1C-5A4E-906D-E6121B1DA50A}"/>
              </a:ext>
            </a:extLst>
          </p:cNvPr>
          <p:cNvSpPr>
            <a:spLocks noGrp="1"/>
          </p:cNvSpPr>
          <p:nvPr>
            <p:ph type="title"/>
          </p:nvPr>
        </p:nvSpPr>
        <p:spPr>
          <a:xfrm>
            <a:off x="152400" y="1104902"/>
            <a:ext cx="8780763" cy="571500"/>
          </a:xfrm>
        </p:spPr>
        <p:txBody>
          <a:bodyPr/>
          <a:lstStyle/>
          <a:p>
            <a:r>
              <a:rPr lang="en-US" altLang="en-US" dirty="0"/>
              <a:t>Communication Strategies</a:t>
            </a:r>
            <a:endParaRPr lang="en-US" dirty="0"/>
          </a:p>
        </p:txBody>
      </p:sp>
      <p:sp>
        <p:nvSpPr>
          <p:cNvPr id="4" name="Slide Number Placeholder 3">
            <a:extLst>
              <a:ext uri="{FF2B5EF4-FFF2-40B4-BE49-F238E27FC236}">
                <a16:creationId xmlns:a16="http://schemas.microsoft.com/office/drawing/2014/main" id="{88948966-01AD-2944-8671-97A0EC086D77}"/>
              </a:ext>
            </a:extLst>
          </p:cNvPr>
          <p:cNvSpPr>
            <a:spLocks noGrp="1"/>
          </p:cNvSpPr>
          <p:nvPr>
            <p:ph type="sldNum" sz="quarter" idx="10"/>
          </p:nvPr>
        </p:nvSpPr>
        <p:spPr/>
        <p:txBody>
          <a:bodyPr/>
          <a:lstStyle/>
          <a:p>
            <a:pPr defTabSz="1219170" fontAlgn="base">
              <a:spcBef>
                <a:spcPct val="0"/>
              </a:spcBef>
              <a:spcAft>
                <a:spcPct val="0"/>
              </a:spcAft>
              <a:defRPr/>
            </a:pPr>
            <a:fld id="{70487D04-C7B9-475E-BA4A-C5C0136C287C}" type="slidenum">
              <a:rPr lang="en-US">
                <a:solidFill>
                  <a:srgbClr val="FFFFFF"/>
                </a:solidFill>
                <a:ea typeface="MS PGothic" pitchFamily="34" charset="-128"/>
              </a:rPr>
              <a:pPr defTabSz="1219170" fontAlgn="base">
                <a:spcBef>
                  <a:spcPct val="0"/>
                </a:spcBef>
                <a:spcAft>
                  <a:spcPct val="0"/>
                </a:spcAft>
                <a:defRPr/>
              </a:pPr>
              <a:t>15</a:t>
            </a:fld>
            <a:endParaRPr lang="en-US" dirty="0">
              <a:solidFill>
                <a:srgbClr val="FFFFFF"/>
              </a:solidFill>
              <a:ea typeface="MS PGothic" pitchFamily="34" charset="-128"/>
            </a:endParaRPr>
          </a:p>
        </p:txBody>
      </p:sp>
      <p:grpSp>
        <p:nvGrpSpPr>
          <p:cNvPr id="7" name="Group 6">
            <a:extLst>
              <a:ext uri="{FF2B5EF4-FFF2-40B4-BE49-F238E27FC236}">
                <a16:creationId xmlns:a16="http://schemas.microsoft.com/office/drawing/2014/main" id="{1571F1C9-015E-DC4E-90F3-408AF897F719}"/>
              </a:ext>
            </a:extLst>
          </p:cNvPr>
          <p:cNvGrpSpPr/>
          <p:nvPr/>
        </p:nvGrpSpPr>
        <p:grpSpPr>
          <a:xfrm>
            <a:off x="-1" y="857253"/>
            <a:ext cx="9231089" cy="246221"/>
            <a:chOff x="-1" y="0"/>
            <a:chExt cx="9231089" cy="246221"/>
          </a:xfrm>
        </p:grpSpPr>
        <p:sp>
          <p:nvSpPr>
            <p:cNvPr id="8" name="Rounded Rectangle 7">
              <a:extLst>
                <a:ext uri="{FF2B5EF4-FFF2-40B4-BE49-F238E27FC236}">
                  <a16:creationId xmlns:a16="http://schemas.microsoft.com/office/drawing/2014/main" id="{26CB940B-0C24-F042-886F-B2FF887044AF}"/>
                </a:ext>
              </a:extLst>
            </p:cNvPr>
            <p:cNvSpPr/>
            <p:nvPr/>
          </p:nvSpPr>
          <p:spPr bwMode="auto">
            <a:xfrm>
              <a:off x="7757410" y="0"/>
              <a:ext cx="1473678" cy="213131"/>
            </a:xfrm>
            <a:prstGeom prst="roundRect">
              <a:avLst/>
            </a:prstGeom>
            <a:solidFill>
              <a:srgbClr val="075285"/>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354" eaLnBrk="0" fontAlgn="base" hangingPunct="0">
                <a:spcBef>
                  <a:spcPct val="0"/>
                </a:spcBef>
                <a:spcAft>
                  <a:spcPct val="0"/>
                </a:spcAft>
              </a:pPr>
              <a:endParaRPr lang="en-US" sz="2000" i="1" dirty="0">
                <a:solidFill>
                  <a:srgbClr val="075285"/>
                </a:solidFill>
                <a:latin typeface="Times New Roman" charset="0"/>
                <a:ea typeface="MS PGothic" pitchFamily="34" charset="-128"/>
              </a:endParaRPr>
            </a:p>
          </p:txBody>
        </p:sp>
        <p:sp>
          <p:nvSpPr>
            <p:cNvPr id="9" name="Rectangle 8">
              <a:extLst>
                <a:ext uri="{FF2B5EF4-FFF2-40B4-BE49-F238E27FC236}">
                  <a16:creationId xmlns:a16="http://schemas.microsoft.com/office/drawing/2014/main" id="{232EE514-37F5-B446-BBC8-FF740D10ED69}"/>
                </a:ext>
              </a:extLst>
            </p:cNvPr>
            <p:cNvSpPr/>
            <p:nvPr/>
          </p:nvSpPr>
          <p:spPr bwMode="auto">
            <a:xfrm>
              <a:off x="-1" y="0"/>
              <a:ext cx="7992777" cy="65784"/>
            </a:xfrm>
            <a:prstGeom prst="rect">
              <a:avLst/>
            </a:prstGeom>
            <a:solidFill>
              <a:srgbClr val="075285"/>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54" eaLnBrk="0" fontAlgn="base" hangingPunct="0">
                <a:spcBef>
                  <a:spcPct val="0"/>
                </a:spcBef>
                <a:spcAft>
                  <a:spcPct val="0"/>
                </a:spcAft>
              </a:pPr>
              <a:endParaRPr lang="en-US" sz="2000" i="1">
                <a:solidFill>
                  <a:srgbClr val="075285"/>
                </a:solidFill>
                <a:latin typeface="Times New Roman" charset="0"/>
                <a:ea typeface="MS PGothic" pitchFamily="34" charset="-128"/>
              </a:endParaRPr>
            </a:p>
          </p:txBody>
        </p:sp>
        <p:sp>
          <p:nvSpPr>
            <p:cNvPr id="10" name="TextBox 9">
              <a:extLst>
                <a:ext uri="{FF2B5EF4-FFF2-40B4-BE49-F238E27FC236}">
                  <a16:creationId xmlns:a16="http://schemas.microsoft.com/office/drawing/2014/main" id="{A203401B-82CA-024C-95B5-2CA4D067A191}"/>
                </a:ext>
              </a:extLst>
            </p:cNvPr>
            <p:cNvSpPr txBox="1"/>
            <p:nvPr/>
          </p:nvSpPr>
          <p:spPr>
            <a:xfrm>
              <a:off x="7749915" y="0"/>
              <a:ext cx="1394085" cy="246221"/>
            </a:xfrm>
            <a:prstGeom prst="rect">
              <a:avLst/>
            </a:prstGeom>
            <a:noFill/>
          </p:spPr>
          <p:txBody>
            <a:bodyPr wrap="square" rtlCol="0">
              <a:spAutoFit/>
            </a:bodyPr>
            <a:lstStyle/>
            <a:p>
              <a:pPr algn="ctr" defTabSz="1219170" fontAlgn="base">
                <a:spcBef>
                  <a:spcPct val="0"/>
                </a:spcBef>
                <a:spcAft>
                  <a:spcPct val="0"/>
                </a:spcAft>
              </a:pPr>
              <a:r>
                <a:rPr lang="en-US" sz="1000" b="1" dirty="0">
                  <a:solidFill>
                    <a:srgbClr val="FFFFFF"/>
                  </a:solidFill>
                  <a:latin typeface="Calibri" panose="020F0502020204030204" pitchFamily="34" charset="0"/>
                  <a:ea typeface="MS PGothic" pitchFamily="34" charset="-128"/>
                  <a:cs typeface="Calibri" panose="020F0502020204030204" pitchFamily="34" charset="0"/>
                </a:rPr>
                <a:t>Electric Vehicles</a:t>
              </a:r>
            </a:p>
          </p:txBody>
        </p:sp>
      </p:grpSp>
      <p:sp>
        <p:nvSpPr>
          <p:cNvPr id="3" name="Rectangle 2">
            <a:extLst>
              <a:ext uri="{FF2B5EF4-FFF2-40B4-BE49-F238E27FC236}">
                <a16:creationId xmlns:a16="http://schemas.microsoft.com/office/drawing/2014/main" id="{D82AF4D6-500A-B1D0-4441-113E5E1A1898}"/>
              </a:ext>
            </a:extLst>
          </p:cNvPr>
          <p:cNvSpPr/>
          <p:nvPr/>
        </p:nvSpPr>
        <p:spPr bwMode="auto">
          <a:xfrm>
            <a:off x="3126682" y="1877923"/>
            <a:ext cx="5806481" cy="2860863"/>
          </a:xfrm>
          <a:prstGeom prst="rect">
            <a:avLst/>
          </a:prstGeom>
          <a:solidFill>
            <a:schemeClr val="accent5"/>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5" name="TextBox 4">
            <a:extLst>
              <a:ext uri="{FF2B5EF4-FFF2-40B4-BE49-F238E27FC236}">
                <a16:creationId xmlns:a16="http://schemas.microsoft.com/office/drawing/2014/main" id="{ACFD655B-079C-87F6-1DAF-72E8C2F96510}"/>
              </a:ext>
            </a:extLst>
          </p:cNvPr>
          <p:cNvSpPr txBox="1"/>
          <p:nvPr/>
        </p:nvSpPr>
        <p:spPr>
          <a:xfrm>
            <a:off x="4154905" y="2065827"/>
            <a:ext cx="4778259" cy="2462213"/>
          </a:xfrm>
          <a:prstGeom prst="rect">
            <a:avLst/>
          </a:prstGeom>
          <a:noFill/>
        </p:spPr>
        <p:txBody>
          <a:bodyPr wrap="square" rtlCol="0">
            <a:spAutoFit/>
          </a:bodyPr>
          <a:lstStyle/>
          <a:p>
            <a:pPr marL="285744" indent="-285744" defTabSz="1219170" fontAlgn="base">
              <a:spcBef>
                <a:spcPct val="0"/>
              </a:spcBef>
              <a:spcAft>
                <a:spcPct val="0"/>
              </a:spcAft>
              <a:buFont typeface="Arial" panose="020B0604020202020204" pitchFamily="34" charset="0"/>
              <a:buChar char="•"/>
            </a:pPr>
            <a:r>
              <a:rPr lang="en-US" sz="1400" dirty="0">
                <a:solidFill>
                  <a:srgbClr val="000000"/>
                </a:solidFill>
                <a:latin typeface="Century Gothic" panose="020B0502020202020204" pitchFamily="34" charset="0"/>
                <a:ea typeface="MS PGothic" pitchFamily="34" charset="-128"/>
                <a:cs typeface="Calibri" panose="020F0502020204030204" pitchFamily="34" charset="0"/>
              </a:rPr>
              <a:t>Charger metered separately</a:t>
            </a:r>
          </a:p>
          <a:p>
            <a:pPr marL="285744" indent="-285744" defTabSz="1219170" fontAlgn="base">
              <a:spcBef>
                <a:spcPct val="0"/>
              </a:spcBef>
              <a:spcAft>
                <a:spcPct val="0"/>
              </a:spcAft>
              <a:buFont typeface="Arial" panose="020B0604020202020204" pitchFamily="34" charset="0"/>
              <a:buChar char="•"/>
            </a:pPr>
            <a:r>
              <a:rPr lang="en-US" sz="1400" dirty="0">
                <a:solidFill>
                  <a:srgbClr val="000000"/>
                </a:solidFill>
                <a:latin typeface="Century Gothic" panose="020B0502020202020204" pitchFamily="34" charset="0"/>
                <a:ea typeface="MS PGothic" pitchFamily="34" charset="-128"/>
                <a:cs typeface="Calibri" panose="020F0502020204030204" pitchFamily="34" charset="0"/>
              </a:rPr>
              <a:t>EV specific rate</a:t>
            </a:r>
          </a:p>
          <a:p>
            <a:pPr marL="285744" indent="-285744" defTabSz="1219170" fontAlgn="base">
              <a:spcBef>
                <a:spcPct val="0"/>
              </a:spcBef>
              <a:spcAft>
                <a:spcPct val="0"/>
              </a:spcAft>
              <a:buFont typeface="Arial" panose="020B0604020202020204" pitchFamily="34" charset="0"/>
              <a:buChar char="•"/>
            </a:pPr>
            <a:r>
              <a:rPr lang="en-US" sz="1400" dirty="0">
                <a:solidFill>
                  <a:srgbClr val="000000"/>
                </a:solidFill>
                <a:latin typeface="Century Gothic" panose="020B0502020202020204" pitchFamily="34" charset="0"/>
                <a:ea typeface="MS PGothic" pitchFamily="34" charset="-128"/>
                <a:cs typeface="Calibri" panose="020F0502020204030204" pitchFamily="34" charset="0"/>
              </a:rPr>
              <a:t>Co-op could disable charger during specified times</a:t>
            </a:r>
          </a:p>
          <a:p>
            <a:pPr defTabSz="1219170" fontAlgn="base">
              <a:spcBef>
                <a:spcPct val="0"/>
              </a:spcBef>
              <a:spcAft>
                <a:spcPct val="0"/>
              </a:spcAft>
            </a:pPr>
            <a:r>
              <a:rPr lang="en-US" sz="1400" b="1" dirty="0">
                <a:solidFill>
                  <a:srgbClr val="000000"/>
                </a:solidFill>
                <a:latin typeface="Century Gothic" panose="020B0502020202020204" pitchFamily="34" charset="0"/>
                <a:ea typeface="MS PGothic" pitchFamily="34" charset="-128"/>
                <a:cs typeface="Calibri" panose="020F0502020204030204" pitchFamily="34" charset="0"/>
              </a:rPr>
              <a:t>Pros</a:t>
            </a:r>
          </a:p>
          <a:p>
            <a:pPr marL="285744" indent="-285744" defTabSz="1219170" fontAlgn="base">
              <a:spcBef>
                <a:spcPct val="0"/>
              </a:spcBef>
              <a:spcAft>
                <a:spcPct val="0"/>
              </a:spcAft>
              <a:buFont typeface="Arial" panose="020B0604020202020204" pitchFamily="34" charset="0"/>
              <a:buChar char="•"/>
            </a:pPr>
            <a:r>
              <a:rPr lang="en-US" sz="1400" dirty="0">
                <a:solidFill>
                  <a:srgbClr val="000000"/>
                </a:solidFill>
                <a:latin typeface="Century Gothic" panose="020B0502020202020204" pitchFamily="34" charset="0"/>
                <a:ea typeface="MS PGothic" pitchFamily="34" charset="-128"/>
                <a:cs typeface="Calibri" panose="020F0502020204030204" pitchFamily="34" charset="0"/>
              </a:rPr>
              <a:t>Maximum control for the utility</a:t>
            </a:r>
          </a:p>
          <a:p>
            <a:pPr marL="285744" indent="-285744" defTabSz="1219170" fontAlgn="base">
              <a:spcBef>
                <a:spcPct val="0"/>
              </a:spcBef>
              <a:spcAft>
                <a:spcPct val="0"/>
              </a:spcAft>
              <a:buFont typeface="Arial" panose="020B0604020202020204" pitchFamily="34" charset="0"/>
              <a:buChar char="•"/>
            </a:pPr>
            <a:r>
              <a:rPr lang="en-US" sz="1400" dirty="0">
                <a:solidFill>
                  <a:srgbClr val="000000"/>
                </a:solidFill>
                <a:latin typeface="Century Gothic" panose="020B0502020202020204" pitchFamily="34" charset="0"/>
                <a:ea typeface="MS PGothic" pitchFamily="34" charset="-128"/>
                <a:cs typeface="Calibri" panose="020F0502020204030204" pitchFamily="34" charset="0"/>
              </a:rPr>
              <a:t>Owner could see financial savings from charging</a:t>
            </a:r>
          </a:p>
          <a:p>
            <a:pPr defTabSz="1219170" fontAlgn="base">
              <a:spcBef>
                <a:spcPct val="0"/>
              </a:spcBef>
              <a:spcAft>
                <a:spcPct val="0"/>
              </a:spcAft>
            </a:pPr>
            <a:r>
              <a:rPr lang="en-US" sz="1400" b="1" dirty="0">
                <a:solidFill>
                  <a:srgbClr val="000000"/>
                </a:solidFill>
                <a:latin typeface="Century Gothic" panose="020B0502020202020204" pitchFamily="34" charset="0"/>
                <a:ea typeface="MS PGothic" pitchFamily="34" charset="-128"/>
                <a:cs typeface="Calibri" panose="020F0502020204030204" pitchFamily="34" charset="0"/>
              </a:rPr>
              <a:t>Cons</a:t>
            </a:r>
          </a:p>
          <a:p>
            <a:pPr marL="285744" indent="-285744" defTabSz="1219170" fontAlgn="base">
              <a:spcBef>
                <a:spcPct val="0"/>
              </a:spcBef>
              <a:spcAft>
                <a:spcPct val="0"/>
              </a:spcAft>
              <a:buFont typeface="Arial" panose="020B0604020202020204" pitchFamily="34" charset="0"/>
              <a:buChar char="•"/>
            </a:pPr>
            <a:r>
              <a:rPr lang="en-US" sz="1400" dirty="0">
                <a:solidFill>
                  <a:srgbClr val="000000"/>
                </a:solidFill>
                <a:latin typeface="Century Gothic" panose="020B0502020202020204" pitchFamily="34" charset="0"/>
                <a:ea typeface="MS PGothic" pitchFamily="34" charset="-128"/>
                <a:cs typeface="Calibri" panose="020F0502020204030204" pitchFamily="34" charset="0"/>
              </a:rPr>
              <a:t>Additional meter costs for co-op and/or member</a:t>
            </a:r>
          </a:p>
          <a:p>
            <a:pPr marL="285744" indent="-285744" defTabSz="1219170" fontAlgn="base">
              <a:spcBef>
                <a:spcPct val="0"/>
              </a:spcBef>
              <a:spcAft>
                <a:spcPct val="0"/>
              </a:spcAft>
              <a:buFont typeface="Arial" panose="020B0604020202020204" pitchFamily="34" charset="0"/>
              <a:buChar char="•"/>
            </a:pPr>
            <a:r>
              <a:rPr lang="en-US" sz="1400" dirty="0">
                <a:solidFill>
                  <a:srgbClr val="000000"/>
                </a:solidFill>
                <a:latin typeface="Century Gothic" panose="020B0502020202020204" pitchFamily="34" charset="0"/>
                <a:ea typeface="MS PGothic" pitchFamily="34" charset="-128"/>
                <a:cs typeface="Calibri" panose="020F0502020204030204" pitchFamily="34" charset="0"/>
              </a:rPr>
              <a:t>Limited ability to understand car behavior</a:t>
            </a:r>
          </a:p>
          <a:p>
            <a:pPr marL="285744" indent="-285744" defTabSz="1219170" fontAlgn="base">
              <a:spcBef>
                <a:spcPct val="0"/>
              </a:spcBef>
              <a:spcAft>
                <a:spcPct val="0"/>
              </a:spcAft>
              <a:buFont typeface="Arial" panose="020B0604020202020204" pitchFamily="34" charset="0"/>
              <a:buChar char="•"/>
            </a:pPr>
            <a:r>
              <a:rPr lang="en-US" sz="1400" dirty="0">
                <a:solidFill>
                  <a:srgbClr val="000000"/>
                </a:solidFill>
                <a:latin typeface="Century Gothic" panose="020B0502020202020204" pitchFamily="34" charset="0"/>
                <a:ea typeface="MS PGothic" pitchFamily="34" charset="-128"/>
                <a:cs typeface="Calibri" panose="020F0502020204030204" pitchFamily="34" charset="0"/>
              </a:rPr>
              <a:t>Owner inconvenience</a:t>
            </a:r>
          </a:p>
        </p:txBody>
      </p:sp>
      <p:grpSp>
        <p:nvGrpSpPr>
          <p:cNvPr id="6" name="Group 5">
            <a:extLst>
              <a:ext uri="{FF2B5EF4-FFF2-40B4-BE49-F238E27FC236}">
                <a16:creationId xmlns:a16="http://schemas.microsoft.com/office/drawing/2014/main" id="{455F1D0F-5816-AC7C-1512-5A987E915FC1}"/>
              </a:ext>
            </a:extLst>
          </p:cNvPr>
          <p:cNvGrpSpPr/>
          <p:nvPr/>
        </p:nvGrpSpPr>
        <p:grpSpPr>
          <a:xfrm>
            <a:off x="568678" y="1877923"/>
            <a:ext cx="2558005" cy="2860863"/>
            <a:chOff x="568677" y="1840376"/>
            <a:chExt cx="2558005" cy="2860863"/>
          </a:xfrm>
        </p:grpSpPr>
        <p:sp>
          <p:nvSpPr>
            <p:cNvPr id="11" name="Rectangle 10">
              <a:extLst>
                <a:ext uri="{FF2B5EF4-FFF2-40B4-BE49-F238E27FC236}">
                  <a16:creationId xmlns:a16="http://schemas.microsoft.com/office/drawing/2014/main" id="{2CD17BC5-6A19-FF64-AE5C-4BA27572EE57}"/>
                </a:ext>
              </a:extLst>
            </p:cNvPr>
            <p:cNvSpPr/>
            <p:nvPr/>
          </p:nvSpPr>
          <p:spPr bwMode="auto">
            <a:xfrm>
              <a:off x="568677" y="3799964"/>
              <a:ext cx="2558005" cy="901275"/>
            </a:xfrm>
            <a:prstGeom prst="rect">
              <a:avLst/>
            </a:prstGeom>
            <a:solidFill>
              <a:schemeClr val="bg1">
                <a:lumMod val="6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13" name="Rectangle 12">
              <a:extLst>
                <a:ext uri="{FF2B5EF4-FFF2-40B4-BE49-F238E27FC236}">
                  <a16:creationId xmlns:a16="http://schemas.microsoft.com/office/drawing/2014/main" id="{CC245D7D-84DE-D767-8600-03928A8088E9}"/>
                </a:ext>
              </a:extLst>
            </p:cNvPr>
            <p:cNvSpPr/>
            <p:nvPr/>
          </p:nvSpPr>
          <p:spPr bwMode="auto">
            <a:xfrm>
              <a:off x="568677" y="2816048"/>
              <a:ext cx="2558005" cy="902824"/>
            </a:xfrm>
            <a:prstGeom prst="rect">
              <a:avLst/>
            </a:prstGeom>
            <a:solidFill>
              <a:srgbClr val="1B618B"/>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dirty="0">
                <a:solidFill>
                  <a:srgbClr val="000000"/>
                </a:solidFill>
                <a:latin typeface="Times New Roman" charset="0"/>
                <a:ea typeface="MS PGothic" pitchFamily="34" charset="-128"/>
              </a:endParaRPr>
            </a:p>
          </p:txBody>
        </p:sp>
        <p:sp>
          <p:nvSpPr>
            <p:cNvPr id="14" name="Rectangle 13">
              <a:extLst>
                <a:ext uri="{FF2B5EF4-FFF2-40B4-BE49-F238E27FC236}">
                  <a16:creationId xmlns:a16="http://schemas.microsoft.com/office/drawing/2014/main" id="{643A8CB7-B73A-A883-6530-C395454DCC4D}"/>
                </a:ext>
              </a:extLst>
            </p:cNvPr>
            <p:cNvSpPr/>
            <p:nvPr/>
          </p:nvSpPr>
          <p:spPr bwMode="auto">
            <a:xfrm>
              <a:off x="568677" y="1840376"/>
              <a:ext cx="2558005" cy="902824"/>
            </a:xfrm>
            <a:prstGeom prst="rect">
              <a:avLst/>
            </a:prstGeom>
            <a:solidFill>
              <a:srgbClr val="A6A6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dirty="0">
                <a:solidFill>
                  <a:srgbClr val="000000"/>
                </a:solidFill>
                <a:latin typeface="Times New Roman" charset="0"/>
                <a:ea typeface="MS PGothic" pitchFamily="34" charset="-128"/>
              </a:endParaRPr>
            </a:p>
          </p:txBody>
        </p:sp>
        <p:sp>
          <p:nvSpPr>
            <p:cNvPr id="15" name="Rounded Rectangle 14">
              <a:extLst>
                <a:ext uri="{FF2B5EF4-FFF2-40B4-BE49-F238E27FC236}">
                  <a16:creationId xmlns:a16="http://schemas.microsoft.com/office/drawing/2014/main" id="{E0DE85B9-93CC-0C42-8C7C-82269A6F1829}"/>
                </a:ext>
              </a:extLst>
            </p:cNvPr>
            <p:cNvSpPr/>
            <p:nvPr/>
          </p:nvSpPr>
          <p:spPr bwMode="auto">
            <a:xfrm>
              <a:off x="985773" y="1913224"/>
              <a:ext cx="1727200" cy="754742"/>
            </a:xfrm>
            <a:prstGeom prst="round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Behavior Messaging</a:t>
              </a:r>
            </a:p>
          </p:txBody>
        </p:sp>
        <p:sp>
          <p:nvSpPr>
            <p:cNvPr id="16" name="Rounded Rectangle 15">
              <a:extLst>
                <a:ext uri="{FF2B5EF4-FFF2-40B4-BE49-F238E27FC236}">
                  <a16:creationId xmlns:a16="http://schemas.microsoft.com/office/drawing/2014/main" id="{79150787-64B3-D707-740C-6F8CBEC3C0B0}"/>
                </a:ext>
              </a:extLst>
            </p:cNvPr>
            <p:cNvSpPr/>
            <p:nvPr/>
          </p:nvSpPr>
          <p:spPr bwMode="auto">
            <a:xfrm>
              <a:off x="985546" y="2888896"/>
              <a:ext cx="1727200" cy="754742"/>
            </a:xfrm>
            <a:prstGeom prst="round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Direct Load</a:t>
              </a:r>
            </a:p>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Control</a:t>
              </a:r>
            </a:p>
          </p:txBody>
        </p:sp>
        <p:sp>
          <p:nvSpPr>
            <p:cNvPr id="17" name="Rounded Rectangle 16">
              <a:extLst>
                <a:ext uri="{FF2B5EF4-FFF2-40B4-BE49-F238E27FC236}">
                  <a16:creationId xmlns:a16="http://schemas.microsoft.com/office/drawing/2014/main" id="{A78C95F3-15AF-BA73-7EEF-85AB9D3A5062}"/>
                </a:ext>
              </a:extLst>
            </p:cNvPr>
            <p:cNvSpPr/>
            <p:nvPr/>
          </p:nvSpPr>
          <p:spPr bwMode="auto">
            <a:xfrm>
              <a:off x="984079" y="3886989"/>
              <a:ext cx="1727200" cy="754742"/>
            </a:xfrm>
            <a:prstGeom prst="round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Managed Charge</a:t>
              </a:r>
            </a:p>
          </p:txBody>
        </p:sp>
      </p:grpSp>
      <p:sp>
        <p:nvSpPr>
          <p:cNvPr id="18" name="Triangle 17">
            <a:extLst>
              <a:ext uri="{FF2B5EF4-FFF2-40B4-BE49-F238E27FC236}">
                <a16:creationId xmlns:a16="http://schemas.microsoft.com/office/drawing/2014/main" id="{0C259842-9195-13BB-57AE-39E7B1528E00}"/>
              </a:ext>
            </a:extLst>
          </p:cNvPr>
          <p:cNvSpPr/>
          <p:nvPr/>
        </p:nvSpPr>
        <p:spPr bwMode="auto">
          <a:xfrm rot="5400000">
            <a:off x="3008911" y="2983228"/>
            <a:ext cx="901275" cy="665737"/>
          </a:xfrm>
          <a:prstGeom prst="triangle">
            <a:avLst/>
          </a:prstGeom>
          <a:solidFill>
            <a:srgbClr val="1B618B"/>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Tree>
    <p:extLst>
      <p:ext uri="{BB962C8B-B14F-4D97-AF65-F5344CB8AC3E}">
        <p14:creationId xmlns:p14="http://schemas.microsoft.com/office/powerpoint/2010/main" val="3781500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9AB24-8F1C-5A4E-906D-E6121B1DA50A}"/>
              </a:ext>
            </a:extLst>
          </p:cNvPr>
          <p:cNvSpPr>
            <a:spLocks noGrp="1"/>
          </p:cNvSpPr>
          <p:nvPr>
            <p:ph type="title"/>
          </p:nvPr>
        </p:nvSpPr>
        <p:spPr>
          <a:xfrm>
            <a:off x="152400" y="1104902"/>
            <a:ext cx="8780763" cy="571500"/>
          </a:xfrm>
        </p:spPr>
        <p:txBody>
          <a:bodyPr/>
          <a:lstStyle/>
          <a:p>
            <a:r>
              <a:rPr lang="en-US" altLang="en-US" dirty="0"/>
              <a:t>Communication Strategies</a:t>
            </a:r>
            <a:endParaRPr lang="en-US" dirty="0"/>
          </a:p>
        </p:txBody>
      </p:sp>
      <p:sp>
        <p:nvSpPr>
          <p:cNvPr id="4" name="Slide Number Placeholder 3">
            <a:extLst>
              <a:ext uri="{FF2B5EF4-FFF2-40B4-BE49-F238E27FC236}">
                <a16:creationId xmlns:a16="http://schemas.microsoft.com/office/drawing/2014/main" id="{88948966-01AD-2944-8671-97A0EC086D77}"/>
              </a:ext>
            </a:extLst>
          </p:cNvPr>
          <p:cNvSpPr>
            <a:spLocks noGrp="1"/>
          </p:cNvSpPr>
          <p:nvPr>
            <p:ph type="sldNum" sz="quarter" idx="10"/>
          </p:nvPr>
        </p:nvSpPr>
        <p:spPr/>
        <p:txBody>
          <a:bodyPr/>
          <a:lstStyle/>
          <a:p>
            <a:pPr defTabSz="1219170" fontAlgn="base">
              <a:spcBef>
                <a:spcPct val="0"/>
              </a:spcBef>
              <a:spcAft>
                <a:spcPct val="0"/>
              </a:spcAft>
              <a:defRPr/>
            </a:pPr>
            <a:fld id="{70487D04-C7B9-475E-BA4A-C5C0136C287C}" type="slidenum">
              <a:rPr lang="en-US">
                <a:solidFill>
                  <a:srgbClr val="FFFFFF"/>
                </a:solidFill>
                <a:ea typeface="MS PGothic" pitchFamily="34" charset="-128"/>
              </a:rPr>
              <a:pPr defTabSz="1219170" fontAlgn="base">
                <a:spcBef>
                  <a:spcPct val="0"/>
                </a:spcBef>
                <a:spcAft>
                  <a:spcPct val="0"/>
                </a:spcAft>
                <a:defRPr/>
              </a:pPr>
              <a:t>16</a:t>
            </a:fld>
            <a:endParaRPr lang="en-US" dirty="0">
              <a:solidFill>
                <a:srgbClr val="FFFFFF"/>
              </a:solidFill>
              <a:ea typeface="MS PGothic" pitchFamily="34" charset="-128"/>
            </a:endParaRPr>
          </a:p>
        </p:txBody>
      </p:sp>
      <p:grpSp>
        <p:nvGrpSpPr>
          <p:cNvPr id="7" name="Group 6">
            <a:extLst>
              <a:ext uri="{FF2B5EF4-FFF2-40B4-BE49-F238E27FC236}">
                <a16:creationId xmlns:a16="http://schemas.microsoft.com/office/drawing/2014/main" id="{1571F1C9-015E-DC4E-90F3-408AF897F719}"/>
              </a:ext>
            </a:extLst>
          </p:cNvPr>
          <p:cNvGrpSpPr/>
          <p:nvPr/>
        </p:nvGrpSpPr>
        <p:grpSpPr>
          <a:xfrm>
            <a:off x="-1" y="857253"/>
            <a:ext cx="9231089" cy="246221"/>
            <a:chOff x="-1" y="0"/>
            <a:chExt cx="9231089" cy="246221"/>
          </a:xfrm>
        </p:grpSpPr>
        <p:sp>
          <p:nvSpPr>
            <p:cNvPr id="8" name="Rounded Rectangle 7">
              <a:extLst>
                <a:ext uri="{FF2B5EF4-FFF2-40B4-BE49-F238E27FC236}">
                  <a16:creationId xmlns:a16="http://schemas.microsoft.com/office/drawing/2014/main" id="{26CB940B-0C24-F042-886F-B2FF887044AF}"/>
                </a:ext>
              </a:extLst>
            </p:cNvPr>
            <p:cNvSpPr/>
            <p:nvPr/>
          </p:nvSpPr>
          <p:spPr bwMode="auto">
            <a:xfrm>
              <a:off x="7757410" y="0"/>
              <a:ext cx="1473678" cy="213131"/>
            </a:xfrm>
            <a:prstGeom prst="roundRect">
              <a:avLst/>
            </a:prstGeom>
            <a:solidFill>
              <a:srgbClr val="075285"/>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354" eaLnBrk="0" fontAlgn="base" hangingPunct="0">
                <a:spcBef>
                  <a:spcPct val="0"/>
                </a:spcBef>
                <a:spcAft>
                  <a:spcPct val="0"/>
                </a:spcAft>
              </a:pPr>
              <a:endParaRPr lang="en-US" sz="2000" i="1" dirty="0">
                <a:solidFill>
                  <a:srgbClr val="075285"/>
                </a:solidFill>
                <a:latin typeface="Times New Roman" charset="0"/>
                <a:ea typeface="MS PGothic" pitchFamily="34" charset="-128"/>
              </a:endParaRPr>
            </a:p>
          </p:txBody>
        </p:sp>
        <p:sp>
          <p:nvSpPr>
            <p:cNvPr id="9" name="Rectangle 8">
              <a:extLst>
                <a:ext uri="{FF2B5EF4-FFF2-40B4-BE49-F238E27FC236}">
                  <a16:creationId xmlns:a16="http://schemas.microsoft.com/office/drawing/2014/main" id="{232EE514-37F5-B446-BBC8-FF740D10ED69}"/>
                </a:ext>
              </a:extLst>
            </p:cNvPr>
            <p:cNvSpPr/>
            <p:nvPr/>
          </p:nvSpPr>
          <p:spPr bwMode="auto">
            <a:xfrm>
              <a:off x="-1" y="0"/>
              <a:ext cx="7992777" cy="65784"/>
            </a:xfrm>
            <a:prstGeom prst="rect">
              <a:avLst/>
            </a:prstGeom>
            <a:solidFill>
              <a:srgbClr val="075285"/>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54" eaLnBrk="0" fontAlgn="base" hangingPunct="0">
                <a:spcBef>
                  <a:spcPct val="0"/>
                </a:spcBef>
                <a:spcAft>
                  <a:spcPct val="0"/>
                </a:spcAft>
              </a:pPr>
              <a:endParaRPr lang="en-US" sz="2000" i="1">
                <a:solidFill>
                  <a:srgbClr val="075285"/>
                </a:solidFill>
                <a:latin typeface="Times New Roman" charset="0"/>
                <a:ea typeface="MS PGothic" pitchFamily="34" charset="-128"/>
              </a:endParaRPr>
            </a:p>
          </p:txBody>
        </p:sp>
        <p:sp>
          <p:nvSpPr>
            <p:cNvPr id="10" name="TextBox 9">
              <a:extLst>
                <a:ext uri="{FF2B5EF4-FFF2-40B4-BE49-F238E27FC236}">
                  <a16:creationId xmlns:a16="http://schemas.microsoft.com/office/drawing/2014/main" id="{A203401B-82CA-024C-95B5-2CA4D067A191}"/>
                </a:ext>
              </a:extLst>
            </p:cNvPr>
            <p:cNvSpPr txBox="1"/>
            <p:nvPr/>
          </p:nvSpPr>
          <p:spPr>
            <a:xfrm>
              <a:off x="7749915" y="0"/>
              <a:ext cx="1394085" cy="246221"/>
            </a:xfrm>
            <a:prstGeom prst="rect">
              <a:avLst/>
            </a:prstGeom>
            <a:noFill/>
          </p:spPr>
          <p:txBody>
            <a:bodyPr wrap="square" rtlCol="0">
              <a:spAutoFit/>
            </a:bodyPr>
            <a:lstStyle/>
            <a:p>
              <a:pPr algn="ctr" defTabSz="1219170" fontAlgn="base">
                <a:spcBef>
                  <a:spcPct val="0"/>
                </a:spcBef>
                <a:spcAft>
                  <a:spcPct val="0"/>
                </a:spcAft>
              </a:pPr>
              <a:r>
                <a:rPr lang="en-US" sz="1000" b="1" dirty="0">
                  <a:solidFill>
                    <a:srgbClr val="FFFFFF"/>
                  </a:solidFill>
                  <a:latin typeface="Calibri" panose="020F0502020204030204" pitchFamily="34" charset="0"/>
                  <a:ea typeface="MS PGothic" pitchFamily="34" charset="-128"/>
                  <a:cs typeface="Calibri" panose="020F0502020204030204" pitchFamily="34" charset="0"/>
                </a:rPr>
                <a:t>Electric Vehicles</a:t>
              </a:r>
            </a:p>
          </p:txBody>
        </p:sp>
      </p:grpSp>
      <p:sp>
        <p:nvSpPr>
          <p:cNvPr id="12" name="Rectangle 11">
            <a:extLst>
              <a:ext uri="{FF2B5EF4-FFF2-40B4-BE49-F238E27FC236}">
                <a16:creationId xmlns:a16="http://schemas.microsoft.com/office/drawing/2014/main" id="{DC55F97F-EF6C-6CA1-D306-2065EAE52DDC}"/>
              </a:ext>
            </a:extLst>
          </p:cNvPr>
          <p:cNvSpPr/>
          <p:nvPr/>
        </p:nvSpPr>
        <p:spPr bwMode="auto">
          <a:xfrm>
            <a:off x="3126682" y="1877923"/>
            <a:ext cx="5806481" cy="2860863"/>
          </a:xfrm>
          <a:prstGeom prst="rect">
            <a:avLst/>
          </a:prstGeom>
          <a:solidFill>
            <a:schemeClr val="accent5"/>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grpSp>
        <p:nvGrpSpPr>
          <p:cNvPr id="15" name="Group 14">
            <a:extLst>
              <a:ext uri="{FF2B5EF4-FFF2-40B4-BE49-F238E27FC236}">
                <a16:creationId xmlns:a16="http://schemas.microsoft.com/office/drawing/2014/main" id="{FAE166D5-B3C1-65BD-6082-8E701274DA20}"/>
              </a:ext>
            </a:extLst>
          </p:cNvPr>
          <p:cNvGrpSpPr/>
          <p:nvPr/>
        </p:nvGrpSpPr>
        <p:grpSpPr>
          <a:xfrm>
            <a:off x="568678" y="1877923"/>
            <a:ext cx="2558005" cy="2860863"/>
            <a:chOff x="568677" y="1840376"/>
            <a:chExt cx="2558005" cy="2860863"/>
          </a:xfrm>
        </p:grpSpPr>
        <p:sp>
          <p:nvSpPr>
            <p:cNvPr id="16" name="Rectangle 15">
              <a:extLst>
                <a:ext uri="{FF2B5EF4-FFF2-40B4-BE49-F238E27FC236}">
                  <a16:creationId xmlns:a16="http://schemas.microsoft.com/office/drawing/2014/main" id="{21292FE8-0779-7029-393D-D1BC0BD2E80C}"/>
                </a:ext>
              </a:extLst>
            </p:cNvPr>
            <p:cNvSpPr/>
            <p:nvPr/>
          </p:nvSpPr>
          <p:spPr bwMode="auto">
            <a:xfrm>
              <a:off x="568677" y="3799964"/>
              <a:ext cx="2558005" cy="901275"/>
            </a:xfrm>
            <a:prstGeom prst="rect">
              <a:avLst/>
            </a:prstGeom>
            <a:solidFill>
              <a:srgbClr val="04243D"/>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dirty="0">
                <a:solidFill>
                  <a:srgbClr val="000000"/>
                </a:solidFill>
                <a:latin typeface="Times New Roman" charset="0"/>
                <a:ea typeface="MS PGothic" pitchFamily="34" charset="-128"/>
              </a:endParaRPr>
            </a:p>
          </p:txBody>
        </p:sp>
        <p:sp>
          <p:nvSpPr>
            <p:cNvPr id="17" name="Rectangle 16">
              <a:extLst>
                <a:ext uri="{FF2B5EF4-FFF2-40B4-BE49-F238E27FC236}">
                  <a16:creationId xmlns:a16="http://schemas.microsoft.com/office/drawing/2014/main" id="{9514C006-D2AE-497B-A708-6A1FD1E49B52}"/>
                </a:ext>
              </a:extLst>
            </p:cNvPr>
            <p:cNvSpPr/>
            <p:nvPr/>
          </p:nvSpPr>
          <p:spPr bwMode="auto">
            <a:xfrm>
              <a:off x="568677" y="2816048"/>
              <a:ext cx="2558005" cy="902824"/>
            </a:xfrm>
            <a:prstGeom prst="rect">
              <a:avLst/>
            </a:prstGeom>
            <a:solidFill>
              <a:srgbClr val="A6A6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dirty="0">
                <a:solidFill>
                  <a:srgbClr val="000000"/>
                </a:solidFill>
                <a:latin typeface="Times New Roman" charset="0"/>
                <a:ea typeface="MS PGothic" pitchFamily="34" charset="-128"/>
              </a:endParaRPr>
            </a:p>
          </p:txBody>
        </p:sp>
        <p:sp>
          <p:nvSpPr>
            <p:cNvPr id="18" name="Rectangle 17">
              <a:extLst>
                <a:ext uri="{FF2B5EF4-FFF2-40B4-BE49-F238E27FC236}">
                  <a16:creationId xmlns:a16="http://schemas.microsoft.com/office/drawing/2014/main" id="{3F035654-E9F1-F624-4E61-36BC0CB42B8E}"/>
                </a:ext>
              </a:extLst>
            </p:cNvPr>
            <p:cNvSpPr/>
            <p:nvPr/>
          </p:nvSpPr>
          <p:spPr bwMode="auto">
            <a:xfrm>
              <a:off x="568677" y="1840376"/>
              <a:ext cx="2558005" cy="902824"/>
            </a:xfrm>
            <a:prstGeom prst="rect">
              <a:avLst/>
            </a:prstGeom>
            <a:solidFill>
              <a:srgbClr val="A6A6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dirty="0">
                <a:solidFill>
                  <a:srgbClr val="000000"/>
                </a:solidFill>
                <a:latin typeface="Times New Roman" charset="0"/>
                <a:ea typeface="MS PGothic" pitchFamily="34" charset="-128"/>
              </a:endParaRPr>
            </a:p>
          </p:txBody>
        </p:sp>
        <p:sp>
          <p:nvSpPr>
            <p:cNvPr id="20" name="Rounded Rectangle 19">
              <a:extLst>
                <a:ext uri="{FF2B5EF4-FFF2-40B4-BE49-F238E27FC236}">
                  <a16:creationId xmlns:a16="http://schemas.microsoft.com/office/drawing/2014/main" id="{84BE76DE-9060-DBB0-106D-410CBC4F7F2A}"/>
                </a:ext>
              </a:extLst>
            </p:cNvPr>
            <p:cNvSpPr/>
            <p:nvPr/>
          </p:nvSpPr>
          <p:spPr bwMode="auto">
            <a:xfrm>
              <a:off x="985773" y="1913224"/>
              <a:ext cx="1727200" cy="754742"/>
            </a:xfrm>
            <a:prstGeom prst="round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Behavior Messaging</a:t>
              </a:r>
            </a:p>
          </p:txBody>
        </p:sp>
        <p:sp>
          <p:nvSpPr>
            <p:cNvPr id="24" name="Rounded Rectangle 23">
              <a:extLst>
                <a:ext uri="{FF2B5EF4-FFF2-40B4-BE49-F238E27FC236}">
                  <a16:creationId xmlns:a16="http://schemas.microsoft.com/office/drawing/2014/main" id="{DA34719B-E42F-568F-E31F-B2D21E04C550}"/>
                </a:ext>
              </a:extLst>
            </p:cNvPr>
            <p:cNvSpPr/>
            <p:nvPr/>
          </p:nvSpPr>
          <p:spPr bwMode="auto">
            <a:xfrm>
              <a:off x="985546" y="2888896"/>
              <a:ext cx="1727200" cy="754742"/>
            </a:xfrm>
            <a:prstGeom prst="round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Direct Load</a:t>
              </a:r>
            </a:p>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Control</a:t>
              </a:r>
            </a:p>
          </p:txBody>
        </p:sp>
        <p:sp>
          <p:nvSpPr>
            <p:cNvPr id="25" name="Rounded Rectangle 24">
              <a:extLst>
                <a:ext uri="{FF2B5EF4-FFF2-40B4-BE49-F238E27FC236}">
                  <a16:creationId xmlns:a16="http://schemas.microsoft.com/office/drawing/2014/main" id="{D06F86B4-022F-0875-32F0-D478CE9F8E0F}"/>
                </a:ext>
              </a:extLst>
            </p:cNvPr>
            <p:cNvSpPr/>
            <p:nvPr/>
          </p:nvSpPr>
          <p:spPr bwMode="auto">
            <a:xfrm>
              <a:off x="984079" y="3886989"/>
              <a:ext cx="1727200" cy="754742"/>
            </a:xfrm>
            <a:prstGeom prst="round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Managed Charge</a:t>
              </a:r>
            </a:p>
          </p:txBody>
        </p:sp>
      </p:grpSp>
      <p:sp>
        <p:nvSpPr>
          <p:cNvPr id="26" name="Triangle 25">
            <a:extLst>
              <a:ext uri="{FF2B5EF4-FFF2-40B4-BE49-F238E27FC236}">
                <a16:creationId xmlns:a16="http://schemas.microsoft.com/office/drawing/2014/main" id="{38F07426-1A42-48E7-93E8-68D4A1AD75A0}"/>
              </a:ext>
            </a:extLst>
          </p:cNvPr>
          <p:cNvSpPr/>
          <p:nvPr/>
        </p:nvSpPr>
        <p:spPr bwMode="auto">
          <a:xfrm rot="5400000">
            <a:off x="3008911" y="3961893"/>
            <a:ext cx="901275" cy="665737"/>
          </a:xfrm>
          <a:prstGeom prst="triangle">
            <a:avLst/>
          </a:prstGeom>
          <a:solidFill>
            <a:srgbClr val="04243D"/>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grpSp>
        <p:nvGrpSpPr>
          <p:cNvPr id="35" name="Group 34">
            <a:extLst>
              <a:ext uri="{FF2B5EF4-FFF2-40B4-BE49-F238E27FC236}">
                <a16:creationId xmlns:a16="http://schemas.microsoft.com/office/drawing/2014/main" id="{9B0A18D7-1477-6C9E-39FB-F5A88AA09711}"/>
              </a:ext>
            </a:extLst>
          </p:cNvPr>
          <p:cNvGrpSpPr/>
          <p:nvPr/>
        </p:nvGrpSpPr>
        <p:grpSpPr>
          <a:xfrm>
            <a:off x="4207818" y="2477893"/>
            <a:ext cx="4023191" cy="1504059"/>
            <a:chOff x="3969586" y="1476201"/>
            <a:chExt cx="4023190" cy="1504059"/>
          </a:xfrm>
        </p:grpSpPr>
        <p:sp>
          <p:nvSpPr>
            <p:cNvPr id="32" name="Oval 31">
              <a:extLst>
                <a:ext uri="{FF2B5EF4-FFF2-40B4-BE49-F238E27FC236}">
                  <a16:creationId xmlns:a16="http://schemas.microsoft.com/office/drawing/2014/main" id="{9572834C-45A0-205C-F223-B128D6A97C69}"/>
                </a:ext>
              </a:extLst>
            </p:cNvPr>
            <p:cNvSpPr/>
            <p:nvPr/>
          </p:nvSpPr>
          <p:spPr bwMode="auto">
            <a:xfrm>
              <a:off x="4121537" y="1522339"/>
              <a:ext cx="1457921" cy="1457921"/>
            </a:xfrm>
            <a:prstGeom prst="ellipse">
              <a:avLst/>
            </a:prstGeom>
            <a:solidFill>
              <a:schemeClr val="bg1">
                <a:lumMod val="85000"/>
              </a:schemeClr>
            </a:solidFill>
            <a:ln w="38100" cap="flat" cmpd="sng" algn="ctr">
              <a:solidFill>
                <a:schemeClr val="tx1"/>
              </a:solidFill>
              <a:prstDash val="sys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33" name="Oval 32">
              <a:extLst>
                <a:ext uri="{FF2B5EF4-FFF2-40B4-BE49-F238E27FC236}">
                  <a16:creationId xmlns:a16="http://schemas.microsoft.com/office/drawing/2014/main" id="{EC60CB5C-7B76-3932-E84E-135013E1174C}"/>
                </a:ext>
              </a:extLst>
            </p:cNvPr>
            <p:cNvSpPr/>
            <p:nvPr/>
          </p:nvSpPr>
          <p:spPr bwMode="auto">
            <a:xfrm>
              <a:off x="6362789" y="1476201"/>
              <a:ext cx="1457921" cy="1457921"/>
            </a:xfrm>
            <a:prstGeom prst="ellipse">
              <a:avLst/>
            </a:prstGeom>
            <a:solidFill>
              <a:schemeClr val="bg1">
                <a:lumMod val="85000"/>
              </a:schemeClr>
            </a:solidFill>
            <a:ln w="38100" cap="flat" cmpd="sng" algn="ctr">
              <a:solidFill>
                <a:schemeClr val="tx1"/>
              </a:solidFill>
              <a:prstDash val="sys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28" name="TextBox 27">
              <a:extLst>
                <a:ext uri="{FF2B5EF4-FFF2-40B4-BE49-F238E27FC236}">
                  <a16:creationId xmlns:a16="http://schemas.microsoft.com/office/drawing/2014/main" id="{5D23D618-45A8-7D82-C704-500A1FEFA329}"/>
                </a:ext>
              </a:extLst>
            </p:cNvPr>
            <p:cNvSpPr txBox="1"/>
            <p:nvPr/>
          </p:nvSpPr>
          <p:spPr>
            <a:xfrm>
              <a:off x="3969586" y="1881190"/>
              <a:ext cx="1804626" cy="707886"/>
            </a:xfrm>
            <a:prstGeom prst="rect">
              <a:avLst/>
            </a:prstGeom>
            <a:noFill/>
          </p:spPr>
          <p:txBody>
            <a:bodyPr wrap="square" rtlCol="0">
              <a:spAutoFit/>
            </a:bodyPr>
            <a:lstStyle/>
            <a:p>
              <a:pPr algn="ctr" defTabSz="1219170" fontAlgn="base">
                <a:spcBef>
                  <a:spcPct val="0"/>
                </a:spcBef>
                <a:spcAft>
                  <a:spcPct val="0"/>
                </a:spcAft>
              </a:pPr>
              <a:r>
                <a:rPr lang="en-US" sz="2000" b="1" dirty="0">
                  <a:solidFill>
                    <a:srgbClr val="000000"/>
                  </a:solidFill>
                  <a:latin typeface="Century Gothic" panose="020B0502020202020204" pitchFamily="34" charset="0"/>
                  <a:ea typeface="MS PGothic" pitchFamily="34" charset="-128"/>
                  <a:cs typeface="Calibri" panose="020F0502020204030204" pitchFamily="34" charset="0"/>
                </a:rPr>
                <a:t>Vehicle Focused</a:t>
              </a:r>
            </a:p>
          </p:txBody>
        </p:sp>
        <p:sp>
          <p:nvSpPr>
            <p:cNvPr id="34" name="TextBox 33">
              <a:extLst>
                <a:ext uri="{FF2B5EF4-FFF2-40B4-BE49-F238E27FC236}">
                  <a16:creationId xmlns:a16="http://schemas.microsoft.com/office/drawing/2014/main" id="{FD22DDA7-7C3A-0487-7A01-71C1A27C32DC}"/>
                </a:ext>
              </a:extLst>
            </p:cNvPr>
            <p:cNvSpPr txBox="1"/>
            <p:nvPr/>
          </p:nvSpPr>
          <p:spPr>
            <a:xfrm>
              <a:off x="6188150" y="1863864"/>
              <a:ext cx="1804626" cy="707886"/>
            </a:xfrm>
            <a:prstGeom prst="rect">
              <a:avLst/>
            </a:prstGeom>
            <a:noFill/>
          </p:spPr>
          <p:txBody>
            <a:bodyPr wrap="square" rtlCol="0">
              <a:spAutoFit/>
            </a:bodyPr>
            <a:lstStyle/>
            <a:p>
              <a:pPr algn="ctr" defTabSz="1219170" fontAlgn="base">
                <a:spcBef>
                  <a:spcPct val="0"/>
                </a:spcBef>
                <a:spcAft>
                  <a:spcPct val="0"/>
                </a:spcAft>
              </a:pPr>
              <a:r>
                <a:rPr lang="en-US" sz="2000" b="1" dirty="0">
                  <a:solidFill>
                    <a:srgbClr val="000000"/>
                  </a:solidFill>
                  <a:latin typeface="Century Gothic" panose="020B0502020202020204" pitchFamily="34" charset="0"/>
                  <a:ea typeface="MS PGothic" pitchFamily="34" charset="-128"/>
                  <a:cs typeface="Calibri" panose="020F0502020204030204" pitchFamily="34" charset="0"/>
                </a:rPr>
                <a:t>Charger Focused</a:t>
              </a:r>
            </a:p>
          </p:txBody>
        </p:sp>
      </p:grpSp>
    </p:spTree>
    <p:extLst>
      <p:ext uri="{BB962C8B-B14F-4D97-AF65-F5344CB8AC3E}">
        <p14:creationId xmlns:p14="http://schemas.microsoft.com/office/powerpoint/2010/main" val="1027502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9AB24-8F1C-5A4E-906D-E6121B1DA50A}"/>
              </a:ext>
            </a:extLst>
          </p:cNvPr>
          <p:cNvSpPr>
            <a:spLocks noGrp="1"/>
          </p:cNvSpPr>
          <p:nvPr>
            <p:ph type="title"/>
          </p:nvPr>
        </p:nvSpPr>
        <p:spPr>
          <a:xfrm>
            <a:off x="152400" y="1104902"/>
            <a:ext cx="8780763" cy="571500"/>
          </a:xfrm>
        </p:spPr>
        <p:txBody>
          <a:bodyPr/>
          <a:lstStyle/>
          <a:p>
            <a:r>
              <a:rPr lang="en-US" altLang="en-US" dirty="0"/>
              <a:t>Communication Strategies</a:t>
            </a:r>
            <a:endParaRPr lang="en-US" dirty="0"/>
          </a:p>
        </p:txBody>
      </p:sp>
      <p:sp>
        <p:nvSpPr>
          <p:cNvPr id="4" name="Slide Number Placeholder 3">
            <a:extLst>
              <a:ext uri="{FF2B5EF4-FFF2-40B4-BE49-F238E27FC236}">
                <a16:creationId xmlns:a16="http://schemas.microsoft.com/office/drawing/2014/main" id="{88948966-01AD-2944-8671-97A0EC086D77}"/>
              </a:ext>
            </a:extLst>
          </p:cNvPr>
          <p:cNvSpPr>
            <a:spLocks noGrp="1"/>
          </p:cNvSpPr>
          <p:nvPr>
            <p:ph type="sldNum" sz="quarter" idx="10"/>
          </p:nvPr>
        </p:nvSpPr>
        <p:spPr/>
        <p:txBody>
          <a:bodyPr/>
          <a:lstStyle/>
          <a:p>
            <a:pPr defTabSz="1219170" fontAlgn="base">
              <a:spcBef>
                <a:spcPct val="0"/>
              </a:spcBef>
              <a:spcAft>
                <a:spcPct val="0"/>
              </a:spcAft>
              <a:defRPr/>
            </a:pPr>
            <a:fld id="{70487D04-C7B9-475E-BA4A-C5C0136C287C}" type="slidenum">
              <a:rPr lang="en-US">
                <a:solidFill>
                  <a:srgbClr val="FFFFFF"/>
                </a:solidFill>
                <a:ea typeface="MS PGothic" pitchFamily="34" charset="-128"/>
              </a:rPr>
              <a:pPr defTabSz="1219170" fontAlgn="base">
                <a:spcBef>
                  <a:spcPct val="0"/>
                </a:spcBef>
                <a:spcAft>
                  <a:spcPct val="0"/>
                </a:spcAft>
                <a:defRPr/>
              </a:pPr>
              <a:t>17</a:t>
            </a:fld>
            <a:endParaRPr lang="en-US" dirty="0">
              <a:solidFill>
                <a:srgbClr val="FFFFFF"/>
              </a:solidFill>
              <a:ea typeface="MS PGothic" pitchFamily="34" charset="-128"/>
            </a:endParaRPr>
          </a:p>
        </p:txBody>
      </p:sp>
      <p:grpSp>
        <p:nvGrpSpPr>
          <p:cNvPr id="7" name="Group 6">
            <a:extLst>
              <a:ext uri="{FF2B5EF4-FFF2-40B4-BE49-F238E27FC236}">
                <a16:creationId xmlns:a16="http://schemas.microsoft.com/office/drawing/2014/main" id="{1571F1C9-015E-DC4E-90F3-408AF897F719}"/>
              </a:ext>
            </a:extLst>
          </p:cNvPr>
          <p:cNvGrpSpPr/>
          <p:nvPr/>
        </p:nvGrpSpPr>
        <p:grpSpPr>
          <a:xfrm>
            <a:off x="-1" y="857253"/>
            <a:ext cx="9231089" cy="246221"/>
            <a:chOff x="-1" y="0"/>
            <a:chExt cx="9231089" cy="246221"/>
          </a:xfrm>
        </p:grpSpPr>
        <p:sp>
          <p:nvSpPr>
            <p:cNvPr id="8" name="Rounded Rectangle 7">
              <a:extLst>
                <a:ext uri="{FF2B5EF4-FFF2-40B4-BE49-F238E27FC236}">
                  <a16:creationId xmlns:a16="http://schemas.microsoft.com/office/drawing/2014/main" id="{26CB940B-0C24-F042-886F-B2FF887044AF}"/>
                </a:ext>
              </a:extLst>
            </p:cNvPr>
            <p:cNvSpPr/>
            <p:nvPr/>
          </p:nvSpPr>
          <p:spPr bwMode="auto">
            <a:xfrm>
              <a:off x="7757410" y="0"/>
              <a:ext cx="1473678" cy="213131"/>
            </a:xfrm>
            <a:prstGeom prst="roundRect">
              <a:avLst/>
            </a:prstGeom>
            <a:solidFill>
              <a:srgbClr val="075285"/>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354" eaLnBrk="0" fontAlgn="base" hangingPunct="0">
                <a:spcBef>
                  <a:spcPct val="0"/>
                </a:spcBef>
                <a:spcAft>
                  <a:spcPct val="0"/>
                </a:spcAft>
              </a:pPr>
              <a:endParaRPr lang="en-US" sz="2000" i="1" dirty="0">
                <a:solidFill>
                  <a:srgbClr val="075285"/>
                </a:solidFill>
                <a:latin typeface="Times New Roman" charset="0"/>
                <a:ea typeface="MS PGothic" pitchFamily="34" charset="-128"/>
              </a:endParaRPr>
            </a:p>
          </p:txBody>
        </p:sp>
        <p:sp>
          <p:nvSpPr>
            <p:cNvPr id="9" name="Rectangle 8">
              <a:extLst>
                <a:ext uri="{FF2B5EF4-FFF2-40B4-BE49-F238E27FC236}">
                  <a16:creationId xmlns:a16="http://schemas.microsoft.com/office/drawing/2014/main" id="{232EE514-37F5-B446-BBC8-FF740D10ED69}"/>
                </a:ext>
              </a:extLst>
            </p:cNvPr>
            <p:cNvSpPr/>
            <p:nvPr/>
          </p:nvSpPr>
          <p:spPr bwMode="auto">
            <a:xfrm>
              <a:off x="-1" y="0"/>
              <a:ext cx="7992777" cy="65784"/>
            </a:xfrm>
            <a:prstGeom prst="rect">
              <a:avLst/>
            </a:prstGeom>
            <a:solidFill>
              <a:srgbClr val="075285"/>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54" eaLnBrk="0" fontAlgn="base" hangingPunct="0">
                <a:spcBef>
                  <a:spcPct val="0"/>
                </a:spcBef>
                <a:spcAft>
                  <a:spcPct val="0"/>
                </a:spcAft>
              </a:pPr>
              <a:endParaRPr lang="en-US" sz="2000" i="1">
                <a:solidFill>
                  <a:srgbClr val="075285"/>
                </a:solidFill>
                <a:latin typeface="Times New Roman" charset="0"/>
                <a:ea typeface="MS PGothic" pitchFamily="34" charset="-128"/>
              </a:endParaRPr>
            </a:p>
          </p:txBody>
        </p:sp>
        <p:sp>
          <p:nvSpPr>
            <p:cNvPr id="10" name="TextBox 9">
              <a:extLst>
                <a:ext uri="{FF2B5EF4-FFF2-40B4-BE49-F238E27FC236}">
                  <a16:creationId xmlns:a16="http://schemas.microsoft.com/office/drawing/2014/main" id="{A203401B-82CA-024C-95B5-2CA4D067A191}"/>
                </a:ext>
              </a:extLst>
            </p:cNvPr>
            <p:cNvSpPr txBox="1"/>
            <p:nvPr/>
          </p:nvSpPr>
          <p:spPr>
            <a:xfrm>
              <a:off x="7749915" y="0"/>
              <a:ext cx="1394085" cy="246221"/>
            </a:xfrm>
            <a:prstGeom prst="rect">
              <a:avLst/>
            </a:prstGeom>
            <a:noFill/>
          </p:spPr>
          <p:txBody>
            <a:bodyPr wrap="square" rtlCol="0">
              <a:spAutoFit/>
            </a:bodyPr>
            <a:lstStyle/>
            <a:p>
              <a:pPr algn="ctr" defTabSz="1219170" fontAlgn="base">
                <a:spcBef>
                  <a:spcPct val="0"/>
                </a:spcBef>
                <a:spcAft>
                  <a:spcPct val="0"/>
                </a:spcAft>
              </a:pPr>
              <a:r>
                <a:rPr lang="en-US" sz="1000" b="1" dirty="0">
                  <a:solidFill>
                    <a:srgbClr val="FFFFFF"/>
                  </a:solidFill>
                  <a:latin typeface="Calibri" panose="020F0502020204030204" pitchFamily="34" charset="0"/>
                  <a:ea typeface="MS PGothic" pitchFamily="34" charset="-128"/>
                  <a:cs typeface="Calibri" panose="020F0502020204030204" pitchFamily="34" charset="0"/>
                </a:rPr>
                <a:t>Electric Vehicles</a:t>
              </a:r>
            </a:p>
          </p:txBody>
        </p:sp>
      </p:grpSp>
      <p:sp>
        <p:nvSpPr>
          <p:cNvPr id="3" name="Rectangle 2">
            <a:extLst>
              <a:ext uri="{FF2B5EF4-FFF2-40B4-BE49-F238E27FC236}">
                <a16:creationId xmlns:a16="http://schemas.microsoft.com/office/drawing/2014/main" id="{39E90628-B000-300D-1A42-C1E4E56426D5}"/>
              </a:ext>
            </a:extLst>
          </p:cNvPr>
          <p:cNvSpPr/>
          <p:nvPr/>
        </p:nvSpPr>
        <p:spPr bwMode="auto">
          <a:xfrm>
            <a:off x="568678" y="1851656"/>
            <a:ext cx="2558005" cy="901275"/>
          </a:xfrm>
          <a:prstGeom prst="rect">
            <a:avLst/>
          </a:prstGeom>
          <a:solidFill>
            <a:srgbClr val="04243D"/>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dirty="0">
              <a:solidFill>
                <a:srgbClr val="000000"/>
              </a:solidFill>
              <a:latin typeface="Times New Roman" charset="0"/>
              <a:ea typeface="MS PGothic" pitchFamily="34" charset="-128"/>
            </a:endParaRPr>
          </a:p>
        </p:txBody>
      </p:sp>
      <p:sp>
        <p:nvSpPr>
          <p:cNvPr id="5" name="Rounded Rectangle 4">
            <a:extLst>
              <a:ext uri="{FF2B5EF4-FFF2-40B4-BE49-F238E27FC236}">
                <a16:creationId xmlns:a16="http://schemas.microsoft.com/office/drawing/2014/main" id="{521DB8C4-29C6-0A68-ACF4-CB82DB3DF9DF}"/>
              </a:ext>
            </a:extLst>
          </p:cNvPr>
          <p:cNvSpPr/>
          <p:nvPr/>
        </p:nvSpPr>
        <p:spPr bwMode="auto">
          <a:xfrm>
            <a:off x="984079" y="1938681"/>
            <a:ext cx="1727200" cy="754743"/>
          </a:xfrm>
          <a:prstGeom prst="round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Managed Charge</a:t>
            </a:r>
          </a:p>
        </p:txBody>
      </p:sp>
      <p:sp>
        <p:nvSpPr>
          <p:cNvPr id="6" name="Rectangle 5">
            <a:extLst>
              <a:ext uri="{FF2B5EF4-FFF2-40B4-BE49-F238E27FC236}">
                <a16:creationId xmlns:a16="http://schemas.microsoft.com/office/drawing/2014/main" id="{70DF7F67-03BC-F45C-F3CB-068296C22341}"/>
              </a:ext>
            </a:extLst>
          </p:cNvPr>
          <p:cNvSpPr/>
          <p:nvPr/>
        </p:nvSpPr>
        <p:spPr bwMode="auto">
          <a:xfrm>
            <a:off x="3126682" y="1877923"/>
            <a:ext cx="5806481" cy="3377157"/>
          </a:xfrm>
          <a:prstGeom prst="rect">
            <a:avLst/>
          </a:prstGeom>
          <a:solidFill>
            <a:schemeClr val="accent5"/>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11" name="Triangle 10">
            <a:extLst>
              <a:ext uri="{FF2B5EF4-FFF2-40B4-BE49-F238E27FC236}">
                <a16:creationId xmlns:a16="http://schemas.microsoft.com/office/drawing/2014/main" id="{EE080D00-487B-1A0A-7C95-F5EA672597AA}"/>
              </a:ext>
            </a:extLst>
          </p:cNvPr>
          <p:cNvSpPr/>
          <p:nvPr/>
        </p:nvSpPr>
        <p:spPr bwMode="auto">
          <a:xfrm rot="5400000">
            <a:off x="3008911" y="1976037"/>
            <a:ext cx="901275" cy="665737"/>
          </a:xfrm>
          <a:prstGeom prst="triangle">
            <a:avLst/>
          </a:prstGeom>
          <a:solidFill>
            <a:srgbClr val="04243D"/>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20" name="Oval 19">
            <a:extLst>
              <a:ext uri="{FF2B5EF4-FFF2-40B4-BE49-F238E27FC236}">
                <a16:creationId xmlns:a16="http://schemas.microsoft.com/office/drawing/2014/main" id="{EF3F25E0-91B0-B6F9-FDB3-333F7E2462D9}"/>
              </a:ext>
            </a:extLst>
          </p:cNvPr>
          <p:cNvSpPr/>
          <p:nvPr/>
        </p:nvSpPr>
        <p:spPr bwMode="auto">
          <a:xfrm>
            <a:off x="1060389" y="2928185"/>
            <a:ext cx="1457921" cy="1457921"/>
          </a:xfrm>
          <a:prstGeom prst="ellipse">
            <a:avLst/>
          </a:prstGeom>
          <a:solidFill>
            <a:schemeClr val="bg1">
              <a:lumMod val="85000"/>
            </a:schemeClr>
          </a:solidFill>
          <a:ln w="38100" cap="flat" cmpd="sng" algn="ctr">
            <a:solidFill>
              <a:schemeClr val="tx1"/>
            </a:solidFill>
            <a:prstDash val="sys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22" name="TextBox 21">
            <a:extLst>
              <a:ext uri="{FF2B5EF4-FFF2-40B4-BE49-F238E27FC236}">
                <a16:creationId xmlns:a16="http://schemas.microsoft.com/office/drawing/2014/main" id="{26BA1D39-22E7-1552-E501-C1880AC0BB32}"/>
              </a:ext>
            </a:extLst>
          </p:cNvPr>
          <p:cNvSpPr txBox="1"/>
          <p:nvPr/>
        </p:nvSpPr>
        <p:spPr>
          <a:xfrm>
            <a:off x="908437" y="3287036"/>
            <a:ext cx="1804627" cy="707886"/>
          </a:xfrm>
          <a:prstGeom prst="rect">
            <a:avLst/>
          </a:prstGeom>
          <a:noFill/>
        </p:spPr>
        <p:txBody>
          <a:bodyPr wrap="square" rtlCol="0">
            <a:spAutoFit/>
          </a:bodyPr>
          <a:lstStyle/>
          <a:p>
            <a:pPr algn="ctr" defTabSz="1219170" fontAlgn="base">
              <a:spcBef>
                <a:spcPct val="0"/>
              </a:spcBef>
              <a:spcAft>
                <a:spcPct val="0"/>
              </a:spcAft>
            </a:pPr>
            <a:r>
              <a:rPr lang="en-US" sz="2000" b="1" dirty="0">
                <a:solidFill>
                  <a:srgbClr val="000000"/>
                </a:solidFill>
                <a:latin typeface="Century Gothic" panose="020B0502020202020204" pitchFamily="34" charset="0"/>
                <a:ea typeface="MS PGothic" pitchFamily="34" charset="-128"/>
                <a:cs typeface="Calibri" panose="020F0502020204030204" pitchFamily="34" charset="0"/>
              </a:rPr>
              <a:t>Vehicle Focused</a:t>
            </a:r>
          </a:p>
        </p:txBody>
      </p:sp>
      <p:sp>
        <p:nvSpPr>
          <p:cNvPr id="16" name="TextBox 15"/>
          <p:cNvSpPr txBox="1"/>
          <p:nvPr/>
        </p:nvSpPr>
        <p:spPr>
          <a:xfrm>
            <a:off x="3996389" y="2015129"/>
            <a:ext cx="4708175" cy="3108543"/>
          </a:xfrm>
          <a:prstGeom prst="rect">
            <a:avLst/>
          </a:prstGeom>
          <a:noFill/>
        </p:spPr>
        <p:txBody>
          <a:bodyPr wrap="square" rtlCol="0">
            <a:spAutoFit/>
          </a:bodyPr>
          <a:lstStyle/>
          <a:p>
            <a:pPr marL="285744" indent="-285744" defTabSz="1219170" fontAlgn="base">
              <a:spcBef>
                <a:spcPct val="0"/>
              </a:spcBef>
              <a:spcAft>
                <a:spcPct val="0"/>
              </a:spcAft>
              <a:buFont typeface="Arial" panose="020B0604020202020204" pitchFamily="34" charset="0"/>
              <a:buChar char="•"/>
            </a:pPr>
            <a:r>
              <a:rPr lang="en-US" sz="1400" dirty="0">
                <a:solidFill>
                  <a:srgbClr val="000000"/>
                </a:solidFill>
                <a:latin typeface="Century Gothic" panose="020B0502020202020204" pitchFamily="34" charset="0"/>
                <a:ea typeface="MS PGothic" pitchFamily="34" charset="-128"/>
                <a:cs typeface="Calibri" panose="020F0502020204030204" pitchFamily="34" charset="0"/>
              </a:rPr>
              <a:t>Fleet management software vendor with API agreements with manufacturers for each model</a:t>
            </a:r>
          </a:p>
          <a:p>
            <a:pPr marL="285744" indent="-285744" defTabSz="1219170" fontAlgn="base">
              <a:spcBef>
                <a:spcPct val="0"/>
              </a:spcBef>
              <a:spcAft>
                <a:spcPct val="0"/>
              </a:spcAft>
              <a:buFont typeface="Arial" panose="020B0604020202020204" pitchFamily="34" charset="0"/>
              <a:buChar char="•"/>
            </a:pPr>
            <a:r>
              <a:rPr lang="en-US" sz="1400" dirty="0">
                <a:solidFill>
                  <a:srgbClr val="000000"/>
                </a:solidFill>
                <a:latin typeface="Century Gothic" panose="020B0502020202020204" pitchFamily="34" charset="0"/>
                <a:ea typeface="MS PGothic" pitchFamily="34" charset="-128"/>
                <a:cs typeface="Calibri" panose="020F0502020204030204" pitchFamily="34" charset="0"/>
              </a:rPr>
              <a:t>Utility dashboard can be used to determine when vehicles are charging</a:t>
            </a:r>
          </a:p>
          <a:p>
            <a:pPr marL="285744" indent="-285744" defTabSz="1219170" fontAlgn="base">
              <a:spcBef>
                <a:spcPct val="0"/>
              </a:spcBef>
              <a:spcAft>
                <a:spcPct val="0"/>
              </a:spcAft>
              <a:buFont typeface="Arial" panose="020B0604020202020204" pitchFamily="34" charset="0"/>
              <a:buChar char="•"/>
            </a:pPr>
            <a:r>
              <a:rPr lang="en-US" sz="1400" dirty="0">
                <a:solidFill>
                  <a:srgbClr val="000000"/>
                </a:solidFill>
                <a:latin typeface="Century Gothic" panose="020B0502020202020204" pitchFamily="34" charset="0"/>
                <a:ea typeface="MS PGothic" pitchFamily="34" charset="-128"/>
                <a:cs typeface="Calibri" panose="020F0502020204030204" pitchFamily="34" charset="0"/>
              </a:rPr>
              <a:t>Software accepts utility rate signals to manage charging for the owner</a:t>
            </a:r>
          </a:p>
          <a:p>
            <a:pPr defTabSz="1219170" fontAlgn="base">
              <a:spcBef>
                <a:spcPct val="0"/>
              </a:spcBef>
              <a:spcAft>
                <a:spcPct val="0"/>
              </a:spcAft>
            </a:pPr>
            <a:r>
              <a:rPr lang="en-US" sz="1400" b="1" dirty="0">
                <a:solidFill>
                  <a:srgbClr val="000000"/>
                </a:solidFill>
                <a:latin typeface="Century Gothic" panose="020B0502020202020204" pitchFamily="34" charset="0"/>
                <a:ea typeface="MS PGothic" pitchFamily="34" charset="-128"/>
                <a:cs typeface="Calibri" panose="020F0502020204030204" pitchFamily="34" charset="0"/>
              </a:rPr>
              <a:t>Pros</a:t>
            </a:r>
          </a:p>
          <a:p>
            <a:pPr marL="285744" indent="-285744" defTabSz="1219170" fontAlgn="base">
              <a:spcBef>
                <a:spcPct val="0"/>
              </a:spcBef>
              <a:spcAft>
                <a:spcPct val="0"/>
              </a:spcAft>
              <a:buFont typeface="Arial" panose="020B0604020202020204" pitchFamily="34" charset="0"/>
              <a:buChar char="•"/>
            </a:pPr>
            <a:r>
              <a:rPr lang="en-US" sz="1400" dirty="0">
                <a:solidFill>
                  <a:srgbClr val="000000"/>
                </a:solidFill>
                <a:latin typeface="Century Gothic" panose="020B0502020202020204" pitchFamily="34" charset="0"/>
                <a:ea typeface="MS PGothic" pitchFamily="34" charset="-128"/>
                <a:cs typeface="Calibri" panose="020F0502020204030204" pitchFamily="34" charset="0"/>
              </a:rPr>
              <a:t>Software free (for now) to EV drivers</a:t>
            </a:r>
          </a:p>
          <a:p>
            <a:pPr defTabSz="1219170" fontAlgn="base">
              <a:spcBef>
                <a:spcPct val="0"/>
              </a:spcBef>
              <a:spcAft>
                <a:spcPct val="0"/>
              </a:spcAft>
            </a:pPr>
            <a:r>
              <a:rPr lang="en-US" sz="1400" b="1" dirty="0">
                <a:solidFill>
                  <a:srgbClr val="000000"/>
                </a:solidFill>
                <a:latin typeface="Century Gothic" panose="020B0502020202020204" pitchFamily="34" charset="0"/>
                <a:ea typeface="MS PGothic" pitchFamily="34" charset="-128"/>
                <a:cs typeface="Calibri" panose="020F0502020204030204" pitchFamily="34" charset="0"/>
              </a:rPr>
              <a:t>Cons</a:t>
            </a:r>
          </a:p>
          <a:p>
            <a:pPr marL="285744" indent="-285744" defTabSz="1219170" fontAlgn="base">
              <a:spcBef>
                <a:spcPct val="0"/>
              </a:spcBef>
              <a:spcAft>
                <a:spcPct val="0"/>
              </a:spcAft>
              <a:buFont typeface="Arial" panose="020B0604020202020204" pitchFamily="34" charset="0"/>
              <a:buChar char="•"/>
            </a:pPr>
            <a:r>
              <a:rPr lang="en-US" sz="1400" dirty="0">
                <a:solidFill>
                  <a:srgbClr val="000000"/>
                </a:solidFill>
                <a:latin typeface="Century Gothic" panose="020B0502020202020204" pitchFamily="34" charset="0"/>
                <a:ea typeface="MS PGothic" pitchFamily="34" charset="-128"/>
                <a:cs typeface="Calibri" panose="020F0502020204030204" pitchFamily="34" charset="0"/>
              </a:rPr>
              <a:t>Not all models accept rate signals, some will be behavior messaging</a:t>
            </a:r>
          </a:p>
          <a:p>
            <a:pPr marL="285744" indent="-285744" defTabSz="1219170" fontAlgn="base">
              <a:spcBef>
                <a:spcPct val="0"/>
              </a:spcBef>
              <a:spcAft>
                <a:spcPct val="0"/>
              </a:spcAft>
              <a:buFont typeface="Arial" panose="020B0604020202020204" pitchFamily="34" charset="0"/>
              <a:buChar char="•"/>
            </a:pPr>
            <a:r>
              <a:rPr lang="en-US" sz="1400" dirty="0">
                <a:solidFill>
                  <a:srgbClr val="000000"/>
                </a:solidFill>
                <a:latin typeface="Century Gothic" panose="020B0502020202020204" pitchFamily="34" charset="0"/>
                <a:ea typeface="MS PGothic" pitchFamily="34" charset="-128"/>
                <a:cs typeface="Calibri" panose="020F0502020204030204" pitchFamily="34" charset="0"/>
              </a:rPr>
              <a:t>Not all vendors work equally with all EV models</a:t>
            </a:r>
          </a:p>
          <a:p>
            <a:pPr marL="285744" indent="-285744" defTabSz="1219170" fontAlgn="base">
              <a:spcBef>
                <a:spcPct val="0"/>
              </a:spcBef>
              <a:spcAft>
                <a:spcPct val="0"/>
              </a:spcAft>
              <a:buFont typeface="Arial" panose="020B0604020202020204" pitchFamily="34" charset="0"/>
              <a:buChar char="•"/>
            </a:pPr>
            <a:r>
              <a:rPr lang="en-US" sz="1400" dirty="0">
                <a:solidFill>
                  <a:srgbClr val="000000"/>
                </a:solidFill>
                <a:latin typeface="Century Gothic" panose="020B0502020202020204" pitchFamily="34" charset="0"/>
                <a:ea typeface="MS PGothic" pitchFamily="34" charset="-128"/>
                <a:cs typeface="Calibri" panose="020F0502020204030204" pitchFamily="34" charset="0"/>
              </a:rPr>
              <a:t>Vendor viability is a question</a:t>
            </a:r>
          </a:p>
          <a:p>
            <a:pPr marL="285744" indent="-285744" defTabSz="1219170" fontAlgn="base">
              <a:spcBef>
                <a:spcPct val="0"/>
              </a:spcBef>
              <a:spcAft>
                <a:spcPct val="0"/>
              </a:spcAft>
              <a:buFont typeface="Arial" panose="020B0604020202020204" pitchFamily="34" charset="0"/>
              <a:buChar char="•"/>
            </a:pPr>
            <a:r>
              <a:rPr lang="en-US" sz="1400" dirty="0">
                <a:solidFill>
                  <a:srgbClr val="000000"/>
                </a:solidFill>
                <a:latin typeface="Century Gothic" panose="020B0502020202020204" pitchFamily="34" charset="0"/>
                <a:ea typeface="MS PGothic" pitchFamily="34" charset="-128"/>
                <a:cs typeface="Calibri" panose="020F0502020204030204" pitchFamily="34" charset="0"/>
              </a:rPr>
              <a:t>Manufacturers could terminate access</a:t>
            </a:r>
          </a:p>
        </p:txBody>
      </p:sp>
    </p:spTree>
    <p:extLst>
      <p:ext uri="{BB962C8B-B14F-4D97-AF65-F5344CB8AC3E}">
        <p14:creationId xmlns:p14="http://schemas.microsoft.com/office/powerpoint/2010/main" val="2514578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9AB24-8F1C-5A4E-906D-E6121B1DA50A}"/>
              </a:ext>
            </a:extLst>
          </p:cNvPr>
          <p:cNvSpPr>
            <a:spLocks noGrp="1"/>
          </p:cNvSpPr>
          <p:nvPr>
            <p:ph type="title"/>
          </p:nvPr>
        </p:nvSpPr>
        <p:spPr>
          <a:xfrm>
            <a:off x="152400" y="1104902"/>
            <a:ext cx="8780763" cy="571500"/>
          </a:xfrm>
        </p:spPr>
        <p:txBody>
          <a:bodyPr/>
          <a:lstStyle/>
          <a:p>
            <a:r>
              <a:rPr lang="en-US" altLang="en-US" dirty="0"/>
              <a:t>Communication Strategies</a:t>
            </a:r>
            <a:endParaRPr lang="en-US" dirty="0"/>
          </a:p>
        </p:txBody>
      </p:sp>
      <p:sp>
        <p:nvSpPr>
          <p:cNvPr id="4" name="Slide Number Placeholder 3">
            <a:extLst>
              <a:ext uri="{FF2B5EF4-FFF2-40B4-BE49-F238E27FC236}">
                <a16:creationId xmlns:a16="http://schemas.microsoft.com/office/drawing/2014/main" id="{88948966-01AD-2944-8671-97A0EC086D77}"/>
              </a:ext>
            </a:extLst>
          </p:cNvPr>
          <p:cNvSpPr>
            <a:spLocks noGrp="1"/>
          </p:cNvSpPr>
          <p:nvPr>
            <p:ph type="sldNum" sz="quarter" idx="10"/>
          </p:nvPr>
        </p:nvSpPr>
        <p:spPr/>
        <p:txBody>
          <a:bodyPr/>
          <a:lstStyle/>
          <a:p>
            <a:pPr defTabSz="1219170" fontAlgn="base">
              <a:spcBef>
                <a:spcPct val="0"/>
              </a:spcBef>
              <a:spcAft>
                <a:spcPct val="0"/>
              </a:spcAft>
              <a:defRPr/>
            </a:pPr>
            <a:fld id="{70487D04-C7B9-475E-BA4A-C5C0136C287C}" type="slidenum">
              <a:rPr lang="en-US">
                <a:solidFill>
                  <a:srgbClr val="FFFFFF"/>
                </a:solidFill>
                <a:ea typeface="MS PGothic" pitchFamily="34" charset="-128"/>
              </a:rPr>
              <a:pPr defTabSz="1219170" fontAlgn="base">
                <a:spcBef>
                  <a:spcPct val="0"/>
                </a:spcBef>
                <a:spcAft>
                  <a:spcPct val="0"/>
                </a:spcAft>
                <a:defRPr/>
              </a:pPr>
              <a:t>18</a:t>
            </a:fld>
            <a:endParaRPr lang="en-US" dirty="0">
              <a:solidFill>
                <a:srgbClr val="FFFFFF"/>
              </a:solidFill>
              <a:ea typeface="MS PGothic" pitchFamily="34" charset="-128"/>
            </a:endParaRPr>
          </a:p>
        </p:txBody>
      </p:sp>
      <p:grpSp>
        <p:nvGrpSpPr>
          <p:cNvPr id="7" name="Group 6">
            <a:extLst>
              <a:ext uri="{FF2B5EF4-FFF2-40B4-BE49-F238E27FC236}">
                <a16:creationId xmlns:a16="http://schemas.microsoft.com/office/drawing/2014/main" id="{1571F1C9-015E-DC4E-90F3-408AF897F719}"/>
              </a:ext>
            </a:extLst>
          </p:cNvPr>
          <p:cNvGrpSpPr/>
          <p:nvPr/>
        </p:nvGrpSpPr>
        <p:grpSpPr>
          <a:xfrm>
            <a:off x="-1" y="857253"/>
            <a:ext cx="9231089" cy="246221"/>
            <a:chOff x="-1" y="0"/>
            <a:chExt cx="9231089" cy="246221"/>
          </a:xfrm>
        </p:grpSpPr>
        <p:sp>
          <p:nvSpPr>
            <p:cNvPr id="8" name="Rounded Rectangle 7">
              <a:extLst>
                <a:ext uri="{FF2B5EF4-FFF2-40B4-BE49-F238E27FC236}">
                  <a16:creationId xmlns:a16="http://schemas.microsoft.com/office/drawing/2014/main" id="{26CB940B-0C24-F042-886F-B2FF887044AF}"/>
                </a:ext>
              </a:extLst>
            </p:cNvPr>
            <p:cNvSpPr/>
            <p:nvPr/>
          </p:nvSpPr>
          <p:spPr bwMode="auto">
            <a:xfrm>
              <a:off x="7757410" y="0"/>
              <a:ext cx="1473678" cy="213131"/>
            </a:xfrm>
            <a:prstGeom prst="roundRect">
              <a:avLst/>
            </a:prstGeom>
            <a:solidFill>
              <a:srgbClr val="075285"/>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354" eaLnBrk="0" fontAlgn="base" hangingPunct="0">
                <a:spcBef>
                  <a:spcPct val="0"/>
                </a:spcBef>
                <a:spcAft>
                  <a:spcPct val="0"/>
                </a:spcAft>
              </a:pPr>
              <a:endParaRPr lang="en-US" sz="2000" i="1" dirty="0">
                <a:solidFill>
                  <a:srgbClr val="075285"/>
                </a:solidFill>
                <a:latin typeface="Times New Roman" charset="0"/>
                <a:ea typeface="MS PGothic" pitchFamily="34" charset="-128"/>
              </a:endParaRPr>
            </a:p>
          </p:txBody>
        </p:sp>
        <p:sp>
          <p:nvSpPr>
            <p:cNvPr id="9" name="Rectangle 8">
              <a:extLst>
                <a:ext uri="{FF2B5EF4-FFF2-40B4-BE49-F238E27FC236}">
                  <a16:creationId xmlns:a16="http://schemas.microsoft.com/office/drawing/2014/main" id="{232EE514-37F5-B446-BBC8-FF740D10ED69}"/>
                </a:ext>
              </a:extLst>
            </p:cNvPr>
            <p:cNvSpPr/>
            <p:nvPr/>
          </p:nvSpPr>
          <p:spPr bwMode="auto">
            <a:xfrm>
              <a:off x="-1" y="0"/>
              <a:ext cx="7992777" cy="65784"/>
            </a:xfrm>
            <a:prstGeom prst="rect">
              <a:avLst/>
            </a:prstGeom>
            <a:solidFill>
              <a:srgbClr val="075285"/>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54" eaLnBrk="0" fontAlgn="base" hangingPunct="0">
                <a:spcBef>
                  <a:spcPct val="0"/>
                </a:spcBef>
                <a:spcAft>
                  <a:spcPct val="0"/>
                </a:spcAft>
              </a:pPr>
              <a:endParaRPr lang="en-US" sz="2000" i="1">
                <a:solidFill>
                  <a:srgbClr val="075285"/>
                </a:solidFill>
                <a:latin typeface="Times New Roman" charset="0"/>
                <a:ea typeface="MS PGothic" pitchFamily="34" charset="-128"/>
              </a:endParaRPr>
            </a:p>
          </p:txBody>
        </p:sp>
        <p:sp>
          <p:nvSpPr>
            <p:cNvPr id="10" name="TextBox 9">
              <a:extLst>
                <a:ext uri="{FF2B5EF4-FFF2-40B4-BE49-F238E27FC236}">
                  <a16:creationId xmlns:a16="http://schemas.microsoft.com/office/drawing/2014/main" id="{A203401B-82CA-024C-95B5-2CA4D067A191}"/>
                </a:ext>
              </a:extLst>
            </p:cNvPr>
            <p:cNvSpPr txBox="1"/>
            <p:nvPr/>
          </p:nvSpPr>
          <p:spPr>
            <a:xfrm>
              <a:off x="7749915" y="0"/>
              <a:ext cx="1394085" cy="246221"/>
            </a:xfrm>
            <a:prstGeom prst="rect">
              <a:avLst/>
            </a:prstGeom>
            <a:noFill/>
          </p:spPr>
          <p:txBody>
            <a:bodyPr wrap="square" rtlCol="0">
              <a:spAutoFit/>
            </a:bodyPr>
            <a:lstStyle/>
            <a:p>
              <a:pPr algn="ctr" defTabSz="1219170" fontAlgn="base">
                <a:spcBef>
                  <a:spcPct val="0"/>
                </a:spcBef>
                <a:spcAft>
                  <a:spcPct val="0"/>
                </a:spcAft>
              </a:pPr>
              <a:r>
                <a:rPr lang="en-US" sz="1000" b="1" dirty="0">
                  <a:solidFill>
                    <a:srgbClr val="FFFFFF"/>
                  </a:solidFill>
                  <a:latin typeface="Calibri" panose="020F0502020204030204" pitchFamily="34" charset="0"/>
                  <a:ea typeface="MS PGothic" pitchFamily="34" charset="-128"/>
                  <a:cs typeface="Calibri" panose="020F0502020204030204" pitchFamily="34" charset="0"/>
                </a:rPr>
                <a:t>Electric Vehicles</a:t>
              </a:r>
            </a:p>
          </p:txBody>
        </p:sp>
      </p:grpSp>
      <p:sp>
        <p:nvSpPr>
          <p:cNvPr id="3" name="Rectangle 2">
            <a:extLst>
              <a:ext uri="{FF2B5EF4-FFF2-40B4-BE49-F238E27FC236}">
                <a16:creationId xmlns:a16="http://schemas.microsoft.com/office/drawing/2014/main" id="{1F23111A-33AE-C571-136B-DF4E1F956F23}"/>
              </a:ext>
            </a:extLst>
          </p:cNvPr>
          <p:cNvSpPr/>
          <p:nvPr/>
        </p:nvSpPr>
        <p:spPr bwMode="auto">
          <a:xfrm>
            <a:off x="568678" y="1851656"/>
            <a:ext cx="2558005" cy="901275"/>
          </a:xfrm>
          <a:prstGeom prst="rect">
            <a:avLst/>
          </a:prstGeom>
          <a:solidFill>
            <a:srgbClr val="04243D"/>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dirty="0">
              <a:solidFill>
                <a:srgbClr val="000000"/>
              </a:solidFill>
              <a:latin typeface="Times New Roman" charset="0"/>
              <a:ea typeface="MS PGothic" pitchFamily="34" charset="-128"/>
            </a:endParaRPr>
          </a:p>
        </p:txBody>
      </p:sp>
      <p:sp>
        <p:nvSpPr>
          <p:cNvPr id="5" name="Rounded Rectangle 4">
            <a:extLst>
              <a:ext uri="{FF2B5EF4-FFF2-40B4-BE49-F238E27FC236}">
                <a16:creationId xmlns:a16="http://schemas.microsoft.com/office/drawing/2014/main" id="{B315CB3A-E7BE-7E20-47F9-7400C119BF8A}"/>
              </a:ext>
            </a:extLst>
          </p:cNvPr>
          <p:cNvSpPr/>
          <p:nvPr/>
        </p:nvSpPr>
        <p:spPr bwMode="auto">
          <a:xfrm>
            <a:off x="984079" y="1938681"/>
            <a:ext cx="1727200" cy="754743"/>
          </a:xfrm>
          <a:prstGeom prst="round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Managed Charge</a:t>
            </a:r>
          </a:p>
        </p:txBody>
      </p:sp>
      <p:sp>
        <p:nvSpPr>
          <p:cNvPr id="6" name="Rectangle 5">
            <a:extLst>
              <a:ext uri="{FF2B5EF4-FFF2-40B4-BE49-F238E27FC236}">
                <a16:creationId xmlns:a16="http://schemas.microsoft.com/office/drawing/2014/main" id="{22662843-B0C1-1966-CE44-5153E9428398}"/>
              </a:ext>
            </a:extLst>
          </p:cNvPr>
          <p:cNvSpPr/>
          <p:nvPr/>
        </p:nvSpPr>
        <p:spPr bwMode="auto">
          <a:xfrm>
            <a:off x="3126682" y="1877923"/>
            <a:ext cx="5806481" cy="3377157"/>
          </a:xfrm>
          <a:prstGeom prst="rect">
            <a:avLst/>
          </a:prstGeom>
          <a:solidFill>
            <a:schemeClr val="accent5"/>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12" name="Triangle 11">
            <a:extLst>
              <a:ext uri="{FF2B5EF4-FFF2-40B4-BE49-F238E27FC236}">
                <a16:creationId xmlns:a16="http://schemas.microsoft.com/office/drawing/2014/main" id="{E7A694A9-3FC4-A9C4-9401-7E23221B87D2}"/>
              </a:ext>
            </a:extLst>
          </p:cNvPr>
          <p:cNvSpPr/>
          <p:nvPr/>
        </p:nvSpPr>
        <p:spPr bwMode="auto">
          <a:xfrm rot="5400000">
            <a:off x="3008911" y="1976037"/>
            <a:ext cx="901275" cy="665737"/>
          </a:xfrm>
          <a:prstGeom prst="triangle">
            <a:avLst/>
          </a:prstGeom>
          <a:solidFill>
            <a:srgbClr val="04243D"/>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13" name="Oval 12">
            <a:extLst>
              <a:ext uri="{FF2B5EF4-FFF2-40B4-BE49-F238E27FC236}">
                <a16:creationId xmlns:a16="http://schemas.microsoft.com/office/drawing/2014/main" id="{6F9E19AB-6FEB-24EF-B99F-A5F191A23F01}"/>
              </a:ext>
            </a:extLst>
          </p:cNvPr>
          <p:cNvSpPr/>
          <p:nvPr/>
        </p:nvSpPr>
        <p:spPr bwMode="auto">
          <a:xfrm>
            <a:off x="1060389" y="2928185"/>
            <a:ext cx="1457921" cy="1457921"/>
          </a:xfrm>
          <a:prstGeom prst="ellipse">
            <a:avLst/>
          </a:prstGeom>
          <a:solidFill>
            <a:schemeClr val="bg1">
              <a:lumMod val="85000"/>
            </a:schemeClr>
          </a:solidFill>
          <a:ln w="38100" cap="flat" cmpd="sng" algn="ctr">
            <a:solidFill>
              <a:schemeClr val="tx1"/>
            </a:solidFill>
            <a:prstDash val="sys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15" name="TextBox 14">
            <a:extLst>
              <a:ext uri="{FF2B5EF4-FFF2-40B4-BE49-F238E27FC236}">
                <a16:creationId xmlns:a16="http://schemas.microsoft.com/office/drawing/2014/main" id="{5EDBB33C-8069-CF97-C899-B131F3BEE5ED}"/>
              </a:ext>
            </a:extLst>
          </p:cNvPr>
          <p:cNvSpPr txBox="1"/>
          <p:nvPr/>
        </p:nvSpPr>
        <p:spPr>
          <a:xfrm>
            <a:off x="908437" y="3287036"/>
            <a:ext cx="1804627" cy="707886"/>
          </a:xfrm>
          <a:prstGeom prst="rect">
            <a:avLst/>
          </a:prstGeom>
          <a:noFill/>
        </p:spPr>
        <p:txBody>
          <a:bodyPr wrap="square" rtlCol="0">
            <a:spAutoFit/>
          </a:bodyPr>
          <a:lstStyle/>
          <a:p>
            <a:pPr algn="ctr" defTabSz="1219170" fontAlgn="base">
              <a:spcBef>
                <a:spcPct val="0"/>
              </a:spcBef>
              <a:spcAft>
                <a:spcPct val="0"/>
              </a:spcAft>
            </a:pPr>
            <a:r>
              <a:rPr lang="en-US" sz="2000" b="1" dirty="0">
                <a:solidFill>
                  <a:srgbClr val="000000"/>
                </a:solidFill>
                <a:latin typeface="Century Gothic" panose="020B0502020202020204" pitchFamily="34" charset="0"/>
                <a:ea typeface="MS PGothic" pitchFamily="34" charset="-128"/>
                <a:cs typeface="Calibri" panose="020F0502020204030204" pitchFamily="34" charset="0"/>
              </a:rPr>
              <a:t>Charger Focused</a:t>
            </a:r>
          </a:p>
        </p:txBody>
      </p:sp>
      <p:sp>
        <p:nvSpPr>
          <p:cNvPr id="16" name="TextBox 15"/>
          <p:cNvSpPr txBox="1"/>
          <p:nvPr/>
        </p:nvSpPr>
        <p:spPr>
          <a:xfrm>
            <a:off x="3996389" y="2081082"/>
            <a:ext cx="4936775" cy="3002617"/>
          </a:xfrm>
          <a:prstGeom prst="rect">
            <a:avLst/>
          </a:prstGeom>
          <a:noFill/>
        </p:spPr>
        <p:txBody>
          <a:bodyPr wrap="square" rtlCol="0">
            <a:spAutoFit/>
          </a:bodyPr>
          <a:lstStyle/>
          <a:p>
            <a:pPr marL="285744" indent="-285744" defTabSz="1219170" fontAlgn="base">
              <a:spcBef>
                <a:spcPct val="0"/>
              </a:spcBef>
              <a:spcAft>
                <a:spcPct val="0"/>
              </a:spcAft>
              <a:buFont typeface="Arial" panose="020B0604020202020204" pitchFamily="34" charset="0"/>
              <a:buChar char="•"/>
            </a:pPr>
            <a:r>
              <a:rPr lang="en-US" sz="1351" dirty="0">
                <a:solidFill>
                  <a:srgbClr val="000000"/>
                </a:solidFill>
                <a:latin typeface="Century Gothic" panose="020B0502020202020204" pitchFamily="34" charset="0"/>
                <a:ea typeface="MS PGothic" pitchFamily="34" charset="-128"/>
                <a:cs typeface="Calibri" panose="020F0502020204030204" pitchFamily="34" charset="0"/>
              </a:rPr>
              <a:t>Provided by DERMS vendor with APIs to smart EV chargers</a:t>
            </a:r>
          </a:p>
          <a:p>
            <a:pPr marL="285744" indent="-285744" defTabSz="1219170" fontAlgn="base">
              <a:spcBef>
                <a:spcPct val="0"/>
              </a:spcBef>
              <a:spcAft>
                <a:spcPct val="0"/>
              </a:spcAft>
              <a:buFont typeface="Arial" panose="020B0604020202020204" pitchFamily="34" charset="0"/>
              <a:buChar char="•"/>
            </a:pPr>
            <a:r>
              <a:rPr lang="en-US" sz="1351" dirty="0">
                <a:solidFill>
                  <a:srgbClr val="000000"/>
                </a:solidFill>
                <a:latin typeface="Century Gothic" panose="020B0502020202020204" pitchFamily="34" charset="0"/>
                <a:ea typeface="MS PGothic" pitchFamily="34" charset="-128"/>
                <a:cs typeface="Calibri" panose="020F0502020204030204" pitchFamily="34" charset="0"/>
              </a:rPr>
              <a:t>Some charger manufacturers have utility portals</a:t>
            </a:r>
          </a:p>
          <a:p>
            <a:pPr marL="285744" indent="-285744" defTabSz="1219170" fontAlgn="base">
              <a:spcBef>
                <a:spcPct val="0"/>
              </a:spcBef>
              <a:spcAft>
                <a:spcPct val="0"/>
              </a:spcAft>
              <a:buFont typeface="Arial" panose="020B0604020202020204" pitchFamily="34" charset="0"/>
              <a:buChar char="•"/>
            </a:pPr>
            <a:r>
              <a:rPr lang="en-US" sz="1351" dirty="0">
                <a:solidFill>
                  <a:srgbClr val="000000"/>
                </a:solidFill>
                <a:latin typeface="Century Gothic" panose="020B0502020202020204" pitchFamily="34" charset="0"/>
                <a:ea typeface="MS PGothic" pitchFamily="34" charset="-128"/>
                <a:cs typeface="Calibri" panose="020F0502020204030204" pitchFamily="34" charset="0"/>
              </a:rPr>
              <a:t>EV specific rates can be implemented</a:t>
            </a:r>
          </a:p>
          <a:p>
            <a:pPr defTabSz="1219170" fontAlgn="base">
              <a:spcBef>
                <a:spcPct val="0"/>
              </a:spcBef>
              <a:spcAft>
                <a:spcPct val="0"/>
              </a:spcAft>
            </a:pPr>
            <a:r>
              <a:rPr lang="en-US" sz="1351" b="1" dirty="0">
                <a:solidFill>
                  <a:srgbClr val="000000"/>
                </a:solidFill>
                <a:latin typeface="Century Gothic" panose="020B0502020202020204" pitchFamily="34" charset="0"/>
                <a:ea typeface="MS PGothic" pitchFamily="34" charset="-128"/>
                <a:cs typeface="Calibri" panose="020F0502020204030204" pitchFamily="34" charset="0"/>
              </a:rPr>
              <a:t>Pros</a:t>
            </a:r>
          </a:p>
          <a:p>
            <a:pPr marL="285744" indent="-285744" defTabSz="1219170" fontAlgn="base">
              <a:spcBef>
                <a:spcPct val="0"/>
              </a:spcBef>
              <a:spcAft>
                <a:spcPct val="0"/>
              </a:spcAft>
              <a:buFont typeface="Arial" panose="020B0604020202020204" pitchFamily="34" charset="0"/>
              <a:buChar char="•"/>
            </a:pPr>
            <a:r>
              <a:rPr lang="en-US" sz="1351" dirty="0">
                <a:solidFill>
                  <a:srgbClr val="000000"/>
                </a:solidFill>
                <a:latin typeface="Century Gothic" panose="020B0502020202020204" pitchFamily="34" charset="0"/>
                <a:ea typeface="MS PGothic" pitchFamily="34" charset="-128"/>
                <a:cs typeface="Calibri" panose="020F0502020204030204" pitchFamily="34" charset="0"/>
              </a:rPr>
              <a:t>Many chargers have revenue grade metering built in</a:t>
            </a:r>
          </a:p>
          <a:p>
            <a:pPr marL="285744" indent="-285744" defTabSz="1219170" fontAlgn="base">
              <a:spcBef>
                <a:spcPct val="0"/>
              </a:spcBef>
              <a:spcAft>
                <a:spcPct val="0"/>
              </a:spcAft>
              <a:buFont typeface="Arial" panose="020B0604020202020204" pitchFamily="34" charset="0"/>
              <a:buChar char="•"/>
            </a:pPr>
            <a:r>
              <a:rPr lang="en-US" sz="1351" dirty="0">
                <a:solidFill>
                  <a:srgbClr val="000000"/>
                </a:solidFill>
                <a:latin typeface="Century Gothic" panose="020B0502020202020204" pitchFamily="34" charset="0"/>
                <a:ea typeface="MS PGothic" pitchFamily="34" charset="-128"/>
                <a:cs typeface="Calibri" panose="020F0502020204030204" pitchFamily="34" charset="0"/>
              </a:rPr>
              <a:t>Greater flexibility around rate design</a:t>
            </a:r>
          </a:p>
          <a:p>
            <a:pPr marL="285744" indent="-285744" defTabSz="1219170" fontAlgn="base">
              <a:spcBef>
                <a:spcPct val="0"/>
              </a:spcBef>
              <a:spcAft>
                <a:spcPct val="0"/>
              </a:spcAft>
              <a:buFont typeface="Arial" panose="020B0604020202020204" pitchFamily="34" charset="0"/>
              <a:buChar char="•"/>
            </a:pPr>
            <a:r>
              <a:rPr lang="en-US" sz="1351" dirty="0">
                <a:solidFill>
                  <a:srgbClr val="000000"/>
                </a:solidFill>
                <a:latin typeface="Century Gothic" panose="020B0502020202020204" pitchFamily="34" charset="0"/>
                <a:ea typeface="MS PGothic" pitchFamily="34" charset="-128"/>
                <a:cs typeface="Calibri" panose="020F0502020204030204" pitchFamily="34" charset="0"/>
              </a:rPr>
              <a:t>DERMS can be used to control other smart home devices</a:t>
            </a:r>
          </a:p>
          <a:p>
            <a:pPr marL="285744" indent="-285744" defTabSz="1219170" fontAlgn="base">
              <a:spcBef>
                <a:spcPct val="0"/>
              </a:spcBef>
              <a:spcAft>
                <a:spcPct val="0"/>
              </a:spcAft>
              <a:buFont typeface="Arial" panose="020B0604020202020204" pitchFamily="34" charset="0"/>
              <a:buChar char="•"/>
            </a:pPr>
            <a:r>
              <a:rPr lang="en-US" sz="1351" dirty="0">
                <a:solidFill>
                  <a:srgbClr val="000000"/>
                </a:solidFill>
                <a:latin typeface="Century Gothic" panose="020B0502020202020204" pitchFamily="34" charset="0"/>
                <a:ea typeface="MS PGothic" pitchFamily="34" charset="-128"/>
                <a:cs typeface="Calibri" panose="020F0502020204030204" pitchFamily="34" charset="0"/>
              </a:rPr>
              <a:t>Could lead to future Virtual Power Plant programs</a:t>
            </a:r>
          </a:p>
          <a:p>
            <a:pPr defTabSz="1219170" fontAlgn="base">
              <a:spcBef>
                <a:spcPct val="0"/>
              </a:spcBef>
              <a:spcAft>
                <a:spcPct val="0"/>
              </a:spcAft>
            </a:pPr>
            <a:r>
              <a:rPr lang="en-US" sz="1351" b="1" dirty="0">
                <a:solidFill>
                  <a:srgbClr val="000000"/>
                </a:solidFill>
                <a:latin typeface="Century Gothic" panose="020B0502020202020204" pitchFamily="34" charset="0"/>
                <a:ea typeface="MS PGothic" pitchFamily="34" charset="-128"/>
                <a:cs typeface="Calibri" panose="020F0502020204030204" pitchFamily="34" charset="0"/>
              </a:rPr>
              <a:t>Cons</a:t>
            </a:r>
          </a:p>
          <a:p>
            <a:pPr marL="285744" indent="-285744" defTabSz="1219170" fontAlgn="base">
              <a:spcBef>
                <a:spcPct val="0"/>
              </a:spcBef>
              <a:spcAft>
                <a:spcPct val="0"/>
              </a:spcAft>
              <a:buFont typeface="Arial" panose="020B0604020202020204" pitchFamily="34" charset="0"/>
              <a:buChar char="•"/>
            </a:pPr>
            <a:r>
              <a:rPr lang="en-US" sz="1351" dirty="0">
                <a:solidFill>
                  <a:srgbClr val="000000"/>
                </a:solidFill>
                <a:latin typeface="Century Gothic" panose="020B0502020202020204" pitchFamily="34" charset="0"/>
                <a:ea typeface="MS PGothic" pitchFamily="34" charset="-128"/>
                <a:cs typeface="Calibri" panose="020F0502020204030204" pitchFamily="34" charset="0"/>
              </a:rPr>
              <a:t>EV owners must select from an approved list of chargers</a:t>
            </a:r>
          </a:p>
          <a:p>
            <a:pPr marL="285744" indent="-285744" defTabSz="1219170" fontAlgn="base">
              <a:spcBef>
                <a:spcPct val="0"/>
              </a:spcBef>
              <a:spcAft>
                <a:spcPct val="0"/>
              </a:spcAft>
              <a:buFont typeface="Arial" panose="020B0604020202020204" pitchFamily="34" charset="0"/>
              <a:buChar char="•"/>
            </a:pPr>
            <a:r>
              <a:rPr lang="en-US" sz="1351" dirty="0">
                <a:solidFill>
                  <a:srgbClr val="000000"/>
                </a:solidFill>
                <a:latin typeface="Century Gothic" panose="020B0502020202020204" pitchFamily="34" charset="0"/>
                <a:ea typeface="MS PGothic" pitchFamily="34" charset="-128"/>
                <a:cs typeface="Calibri" panose="020F0502020204030204" pitchFamily="34" charset="0"/>
              </a:rPr>
              <a:t>DERMS can be expensive for utility to implement</a:t>
            </a:r>
          </a:p>
        </p:txBody>
      </p:sp>
    </p:spTree>
    <p:extLst>
      <p:ext uri="{BB962C8B-B14F-4D97-AF65-F5344CB8AC3E}">
        <p14:creationId xmlns:p14="http://schemas.microsoft.com/office/powerpoint/2010/main" val="7312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9AB24-8F1C-5A4E-906D-E6121B1DA50A}"/>
              </a:ext>
            </a:extLst>
          </p:cNvPr>
          <p:cNvSpPr>
            <a:spLocks noGrp="1"/>
          </p:cNvSpPr>
          <p:nvPr>
            <p:ph type="title"/>
          </p:nvPr>
        </p:nvSpPr>
        <p:spPr>
          <a:xfrm>
            <a:off x="152400" y="1104902"/>
            <a:ext cx="8780763" cy="571500"/>
          </a:xfrm>
        </p:spPr>
        <p:txBody>
          <a:bodyPr/>
          <a:lstStyle/>
          <a:p>
            <a:r>
              <a:rPr lang="en-US" altLang="en-US" dirty="0"/>
              <a:t>Communication Strategies</a:t>
            </a:r>
            <a:endParaRPr lang="en-US" dirty="0"/>
          </a:p>
        </p:txBody>
      </p:sp>
      <p:sp>
        <p:nvSpPr>
          <p:cNvPr id="4" name="Slide Number Placeholder 3">
            <a:extLst>
              <a:ext uri="{FF2B5EF4-FFF2-40B4-BE49-F238E27FC236}">
                <a16:creationId xmlns:a16="http://schemas.microsoft.com/office/drawing/2014/main" id="{88948966-01AD-2944-8671-97A0EC086D77}"/>
              </a:ext>
            </a:extLst>
          </p:cNvPr>
          <p:cNvSpPr>
            <a:spLocks noGrp="1"/>
          </p:cNvSpPr>
          <p:nvPr>
            <p:ph type="sldNum" sz="quarter" idx="10"/>
          </p:nvPr>
        </p:nvSpPr>
        <p:spPr/>
        <p:txBody>
          <a:bodyPr/>
          <a:lstStyle/>
          <a:p>
            <a:pPr defTabSz="1219170" fontAlgn="base">
              <a:spcBef>
                <a:spcPct val="0"/>
              </a:spcBef>
              <a:spcAft>
                <a:spcPct val="0"/>
              </a:spcAft>
              <a:defRPr/>
            </a:pPr>
            <a:fld id="{70487D04-C7B9-475E-BA4A-C5C0136C287C}" type="slidenum">
              <a:rPr lang="en-US">
                <a:solidFill>
                  <a:srgbClr val="FFFFFF"/>
                </a:solidFill>
                <a:ea typeface="MS PGothic" pitchFamily="34" charset="-128"/>
              </a:rPr>
              <a:pPr defTabSz="1219170" fontAlgn="base">
                <a:spcBef>
                  <a:spcPct val="0"/>
                </a:spcBef>
                <a:spcAft>
                  <a:spcPct val="0"/>
                </a:spcAft>
                <a:defRPr/>
              </a:pPr>
              <a:t>19</a:t>
            </a:fld>
            <a:endParaRPr lang="en-US" dirty="0">
              <a:solidFill>
                <a:srgbClr val="FFFFFF"/>
              </a:solidFill>
              <a:ea typeface="MS PGothic" pitchFamily="34" charset="-128"/>
            </a:endParaRPr>
          </a:p>
        </p:txBody>
      </p:sp>
      <p:grpSp>
        <p:nvGrpSpPr>
          <p:cNvPr id="7" name="Group 6">
            <a:extLst>
              <a:ext uri="{FF2B5EF4-FFF2-40B4-BE49-F238E27FC236}">
                <a16:creationId xmlns:a16="http://schemas.microsoft.com/office/drawing/2014/main" id="{1571F1C9-015E-DC4E-90F3-408AF897F719}"/>
              </a:ext>
            </a:extLst>
          </p:cNvPr>
          <p:cNvGrpSpPr/>
          <p:nvPr/>
        </p:nvGrpSpPr>
        <p:grpSpPr>
          <a:xfrm>
            <a:off x="-1" y="857253"/>
            <a:ext cx="9231089" cy="246221"/>
            <a:chOff x="-1" y="0"/>
            <a:chExt cx="9231089" cy="246221"/>
          </a:xfrm>
        </p:grpSpPr>
        <p:sp>
          <p:nvSpPr>
            <p:cNvPr id="8" name="Rounded Rectangle 7">
              <a:extLst>
                <a:ext uri="{FF2B5EF4-FFF2-40B4-BE49-F238E27FC236}">
                  <a16:creationId xmlns:a16="http://schemas.microsoft.com/office/drawing/2014/main" id="{26CB940B-0C24-F042-886F-B2FF887044AF}"/>
                </a:ext>
              </a:extLst>
            </p:cNvPr>
            <p:cNvSpPr/>
            <p:nvPr/>
          </p:nvSpPr>
          <p:spPr bwMode="auto">
            <a:xfrm>
              <a:off x="7757410" y="0"/>
              <a:ext cx="1473678" cy="213131"/>
            </a:xfrm>
            <a:prstGeom prst="roundRect">
              <a:avLst/>
            </a:prstGeom>
            <a:solidFill>
              <a:srgbClr val="075285"/>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354" eaLnBrk="0" fontAlgn="base" hangingPunct="0">
                <a:spcBef>
                  <a:spcPct val="0"/>
                </a:spcBef>
                <a:spcAft>
                  <a:spcPct val="0"/>
                </a:spcAft>
              </a:pPr>
              <a:endParaRPr lang="en-US" sz="2000" i="1" dirty="0">
                <a:solidFill>
                  <a:srgbClr val="075285"/>
                </a:solidFill>
                <a:latin typeface="Times New Roman" charset="0"/>
                <a:ea typeface="MS PGothic" pitchFamily="34" charset="-128"/>
              </a:endParaRPr>
            </a:p>
          </p:txBody>
        </p:sp>
        <p:sp>
          <p:nvSpPr>
            <p:cNvPr id="9" name="Rectangle 8">
              <a:extLst>
                <a:ext uri="{FF2B5EF4-FFF2-40B4-BE49-F238E27FC236}">
                  <a16:creationId xmlns:a16="http://schemas.microsoft.com/office/drawing/2014/main" id="{232EE514-37F5-B446-BBC8-FF740D10ED69}"/>
                </a:ext>
              </a:extLst>
            </p:cNvPr>
            <p:cNvSpPr/>
            <p:nvPr/>
          </p:nvSpPr>
          <p:spPr bwMode="auto">
            <a:xfrm>
              <a:off x="-1" y="0"/>
              <a:ext cx="7992777" cy="65784"/>
            </a:xfrm>
            <a:prstGeom prst="rect">
              <a:avLst/>
            </a:prstGeom>
            <a:solidFill>
              <a:srgbClr val="075285"/>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54" eaLnBrk="0" fontAlgn="base" hangingPunct="0">
                <a:spcBef>
                  <a:spcPct val="0"/>
                </a:spcBef>
                <a:spcAft>
                  <a:spcPct val="0"/>
                </a:spcAft>
              </a:pPr>
              <a:endParaRPr lang="en-US" sz="2000" i="1">
                <a:solidFill>
                  <a:srgbClr val="075285"/>
                </a:solidFill>
                <a:latin typeface="Times New Roman" charset="0"/>
                <a:ea typeface="MS PGothic" pitchFamily="34" charset="-128"/>
              </a:endParaRPr>
            </a:p>
          </p:txBody>
        </p:sp>
        <p:sp>
          <p:nvSpPr>
            <p:cNvPr id="10" name="TextBox 9">
              <a:extLst>
                <a:ext uri="{FF2B5EF4-FFF2-40B4-BE49-F238E27FC236}">
                  <a16:creationId xmlns:a16="http://schemas.microsoft.com/office/drawing/2014/main" id="{A203401B-82CA-024C-95B5-2CA4D067A191}"/>
                </a:ext>
              </a:extLst>
            </p:cNvPr>
            <p:cNvSpPr txBox="1"/>
            <p:nvPr/>
          </p:nvSpPr>
          <p:spPr>
            <a:xfrm>
              <a:off x="7749915" y="0"/>
              <a:ext cx="1394085" cy="246221"/>
            </a:xfrm>
            <a:prstGeom prst="rect">
              <a:avLst/>
            </a:prstGeom>
            <a:noFill/>
          </p:spPr>
          <p:txBody>
            <a:bodyPr wrap="square" rtlCol="0">
              <a:spAutoFit/>
            </a:bodyPr>
            <a:lstStyle/>
            <a:p>
              <a:pPr algn="ctr" defTabSz="1219170" fontAlgn="base">
                <a:spcBef>
                  <a:spcPct val="0"/>
                </a:spcBef>
                <a:spcAft>
                  <a:spcPct val="0"/>
                </a:spcAft>
              </a:pPr>
              <a:r>
                <a:rPr lang="en-US" sz="1000" b="1" dirty="0">
                  <a:solidFill>
                    <a:srgbClr val="FFFFFF"/>
                  </a:solidFill>
                  <a:latin typeface="Calibri" panose="020F0502020204030204" pitchFamily="34" charset="0"/>
                  <a:ea typeface="MS PGothic" pitchFamily="34" charset="-128"/>
                  <a:cs typeface="Calibri" panose="020F0502020204030204" pitchFamily="34" charset="0"/>
                </a:rPr>
                <a:t>Electric Vehicles</a:t>
              </a:r>
            </a:p>
          </p:txBody>
        </p:sp>
      </p:grpSp>
      <p:sp>
        <p:nvSpPr>
          <p:cNvPr id="3" name="Rectangle 2">
            <a:extLst>
              <a:ext uri="{FF2B5EF4-FFF2-40B4-BE49-F238E27FC236}">
                <a16:creationId xmlns:a16="http://schemas.microsoft.com/office/drawing/2014/main" id="{09157D76-11E7-B6F7-07FA-D76595A4A11F}"/>
              </a:ext>
            </a:extLst>
          </p:cNvPr>
          <p:cNvSpPr/>
          <p:nvPr/>
        </p:nvSpPr>
        <p:spPr bwMode="auto">
          <a:xfrm>
            <a:off x="3126682" y="1877923"/>
            <a:ext cx="5806481" cy="3377476"/>
          </a:xfrm>
          <a:prstGeom prst="rect">
            <a:avLst/>
          </a:prstGeom>
          <a:solidFill>
            <a:srgbClr val="CBE2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grpSp>
        <p:nvGrpSpPr>
          <p:cNvPr id="6" name="Group 5">
            <a:extLst>
              <a:ext uri="{FF2B5EF4-FFF2-40B4-BE49-F238E27FC236}">
                <a16:creationId xmlns:a16="http://schemas.microsoft.com/office/drawing/2014/main" id="{B9FA6647-B872-DD5E-CDCC-2955B19F09BF}"/>
              </a:ext>
            </a:extLst>
          </p:cNvPr>
          <p:cNvGrpSpPr/>
          <p:nvPr/>
        </p:nvGrpSpPr>
        <p:grpSpPr>
          <a:xfrm>
            <a:off x="568678" y="1877923"/>
            <a:ext cx="2558005" cy="2860863"/>
            <a:chOff x="568677" y="1840376"/>
            <a:chExt cx="2558005" cy="2860863"/>
          </a:xfrm>
        </p:grpSpPr>
        <p:sp>
          <p:nvSpPr>
            <p:cNvPr id="12" name="Rectangle 11">
              <a:extLst>
                <a:ext uri="{FF2B5EF4-FFF2-40B4-BE49-F238E27FC236}">
                  <a16:creationId xmlns:a16="http://schemas.microsoft.com/office/drawing/2014/main" id="{8ACD0E83-96DB-CAF4-A6D8-0D03D428F694}"/>
                </a:ext>
              </a:extLst>
            </p:cNvPr>
            <p:cNvSpPr/>
            <p:nvPr/>
          </p:nvSpPr>
          <p:spPr bwMode="auto">
            <a:xfrm>
              <a:off x="568677" y="3799964"/>
              <a:ext cx="2558005" cy="901275"/>
            </a:xfrm>
            <a:prstGeom prst="rect">
              <a:avLst/>
            </a:prstGeom>
            <a:solidFill>
              <a:srgbClr val="04243D"/>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dirty="0">
                <a:solidFill>
                  <a:srgbClr val="000000"/>
                </a:solidFill>
                <a:latin typeface="Times New Roman" charset="0"/>
                <a:ea typeface="MS PGothic" pitchFamily="34" charset="-128"/>
              </a:endParaRPr>
            </a:p>
          </p:txBody>
        </p:sp>
        <p:sp>
          <p:nvSpPr>
            <p:cNvPr id="15" name="Rectangle 14">
              <a:extLst>
                <a:ext uri="{FF2B5EF4-FFF2-40B4-BE49-F238E27FC236}">
                  <a16:creationId xmlns:a16="http://schemas.microsoft.com/office/drawing/2014/main" id="{317F6094-781F-8C63-3C9B-8D5D443FB8F0}"/>
                </a:ext>
              </a:extLst>
            </p:cNvPr>
            <p:cNvSpPr/>
            <p:nvPr/>
          </p:nvSpPr>
          <p:spPr bwMode="auto">
            <a:xfrm>
              <a:off x="568677" y="2816048"/>
              <a:ext cx="2558005" cy="902824"/>
            </a:xfrm>
            <a:prstGeom prst="rect">
              <a:avLst/>
            </a:prstGeom>
            <a:solidFill>
              <a:srgbClr val="A6A6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dirty="0">
                <a:solidFill>
                  <a:srgbClr val="000000"/>
                </a:solidFill>
                <a:latin typeface="Times New Roman" charset="0"/>
                <a:ea typeface="MS PGothic" pitchFamily="34" charset="-128"/>
              </a:endParaRPr>
            </a:p>
          </p:txBody>
        </p:sp>
        <p:sp>
          <p:nvSpPr>
            <p:cNvPr id="17" name="Rectangle 16">
              <a:extLst>
                <a:ext uri="{FF2B5EF4-FFF2-40B4-BE49-F238E27FC236}">
                  <a16:creationId xmlns:a16="http://schemas.microsoft.com/office/drawing/2014/main" id="{675A2D89-2E50-E513-C730-A2F1202AD4AB}"/>
                </a:ext>
              </a:extLst>
            </p:cNvPr>
            <p:cNvSpPr/>
            <p:nvPr/>
          </p:nvSpPr>
          <p:spPr bwMode="auto">
            <a:xfrm>
              <a:off x="568677" y="1840376"/>
              <a:ext cx="2558005" cy="902824"/>
            </a:xfrm>
            <a:prstGeom prst="rect">
              <a:avLst/>
            </a:prstGeom>
            <a:solidFill>
              <a:srgbClr val="A6A6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dirty="0">
                <a:solidFill>
                  <a:srgbClr val="000000"/>
                </a:solidFill>
                <a:latin typeface="Times New Roman" charset="0"/>
                <a:ea typeface="MS PGothic" pitchFamily="34" charset="-128"/>
              </a:endParaRPr>
            </a:p>
          </p:txBody>
        </p:sp>
        <p:sp>
          <p:nvSpPr>
            <p:cNvPr id="18" name="Rounded Rectangle 17">
              <a:extLst>
                <a:ext uri="{FF2B5EF4-FFF2-40B4-BE49-F238E27FC236}">
                  <a16:creationId xmlns:a16="http://schemas.microsoft.com/office/drawing/2014/main" id="{C2EA6F82-25E8-140B-9216-A4543FFF135C}"/>
                </a:ext>
              </a:extLst>
            </p:cNvPr>
            <p:cNvSpPr/>
            <p:nvPr/>
          </p:nvSpPr>
          <p:spPr bwMode="auto">
            <a:xfrm>
              <a:off x="985773" y="1913224"/>
              <a:ext cx="1727200" cy="754742"/>
            </a:xfrm>
            <a:prstGeom prst="round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Behavior Messaging</a:t>
              </a:r>
            </a:p>
          </p:txBody>
        </p:sp>
        <p:sp>
          <p:nvSpPr>
            <p:cNvPr id="20" name="Rounded Rectangle 19">
              <a:extLst>
                <a:ext uri="{FF2B5EF4-FFF2-40B4-BE49-F238E27FC236}">
                  <a16:creationId xmlns:a16="http://schemas.microsoft.com/office/drawing/2014/main" id="{232B61E1-A210-2BC7-E663-79C33BB1C548}"/>
                </a:ext>
              </a:extLst>
            </p:cNvPr>
            <p:cNvSpPr/>
            <p:nvPr/>
          </p:nvSpPr>
          <p:spPr bwMode="auto">
            <a:xfrm>
              <a:off x="985546" y="2888896"/>
              <a:ext cx="1727200" cy="754742"/>
            </a:xfrm>
            <a:prstGeom prst="round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Direct Load</a:t>
              </a:r>
            </a:p>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Control</a:t>
              </a:r>
            </a:p>
          </p:txBody>
        </p:sp>
        <p:sp>
          <p:nvSpPr>
            <p:cNvPr id="24" name="Rounded Rectangle 23">
              <a:extLst>
                <a:ext uri="{FF2B5EF4-FFF2-40B4-BE49-F238E27FC236}">
                  <a16:creationId xmlns:a16="http://schemas.microsoft.com/office/drawing/2014/main" id="{EBD37305-2181-408C-1AA2-C9C7FEDA35A0}"/>
                </a:ext>
              </a:extLst>
            </p:cNvPr>
            <p:cNvSpPr/>
            <p:nvPr/>
          </p:nvSpPr>
          <p:spPr bwMode="auto">
            <a:xfrm>
              <a:off x="984079" y="3886989"/>
              <a:ext cx="1727200" cy="754742"/>
            </a:xfrm>
            <a:prstGeom prst="round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914377" eaLnBrk="0" fontAlgn="base" hangingPunct="0">
                <a:spcBef>
                  <a:spcPct val="0"/>
                </a:spcBef>
                <a:spcAft>
                  <a:spcPct val="0"/>
                </a:spcAft>
              </a:pPr>
              <a:r>
                <a:rPr lang="en-US" sz="2000" b="1" dirty="0">
                  <a:solidFill>
                    <a:srgbClr val="FFFFFF"/>
                  </a:solidFill>
                  <a:latin typeface="Century Gothic" panose="020B0502020202020204" pitchFamily="34" charset="0"/>
                  <a:ea typeface="MS PGothic" pitchFamily="34" charset="-128"/>
                  <a:cs typeface="Arial" panose="020B0604020202020204" pitchFamily="34" charset="0"/>
                </a:rPr>
                <a:t>Managed Charge</a:t>
              </a:r>
            </a:p>
          </p:txBody>
        </p:sp>
      </p:grpSp>
      <p:sp>
        <p:nvSpPr>
          <p:cNvPr id="25" name="Triangle 24">
            <a:extLst>
              <a:ext uri="{FF2B5EF4-FFF2-40B4-BE49-F238E27FC236}">
                <a16:creationId xmlns:a16="http://schemas.microsoft.com/office/drawing/2014/main" id="{59E335C8-FFEE-3AB5-39DC-394D3C95D655}"/>
              </a:ext>
            </a:extLst>
          </p:cNvPr>
          <p:cNvSpPr/>
          <p:nvPr/>
        </p:nvSpPr>
        <p:spPr bwMode="auto">
          <a:xfrm rot="5400000">
            <a:off x="3008911" y="3961893"/>
            <a:ext cx="901275" cy="665737"/>
          </a:xfrm>
          <a:prstGeom prst="triangle">
            <a:avLst/>
          </a:prstGeom>
          <a:solidFill>
            <a:srgbClr val="04243D"/>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grpSp>
        <p:nvGrpSpPr>
          <p:cNvPr id="26" name="Group 25">
            <a:extLst>
              <a:ext uri="{FF2B5EF4-FFF2-40B4-BE49-F238E27FC236}">
                <a16:creationId xmlns:a16="http://schemas.microsoft.com/office/drawing/2014/main" id="{39D01542-4119-E7C0-A226-3B87E6ED52B3}"/>
              </a:ext>
            </a:extLst>
          </p:cNvPr>
          <p:cNvGrpSpPr/>
          <p:nvPr/>
        </p:nvGrpSpPr>
        <p:grpSpPr>
          <a:xfrm>
            <a:off x="4207818" y="2132517"/>
            <a:ext cx="4023191" cy="1504059"/>
            <a:chOff x="3969586" y="1476201"/>
            <a:chExt cx="4023190" cy="1504059"/>
          </a:xfrm>
        </p:grpSpPr>
        <p:sp>
          <p:nvSpPr>
            <p:cNvPr id="27" name="Oval 26">
              <a:extLst>
                <a:ext uri="{FF2B5EF4-FFF2-40B4-BE49-F238E27FC236}">
                  <a16:creationId xmlns:a16="http://schemas.microsoft.com/office/drawing/2014/main" id="{8B2F8B59-D8FC-7F6D-23C4-83083971ECF2}"/>
                </a:ext>
              </a:extLst>
            </p:cNvPr>
            <p:cNvSpPr/>
            <p:nvPr/>
          </p:nvSpPr>
          <p:spPr bwMode="auto">
            <a:xfrm>
              <a:off x="4121537" y="1522339"/>
              <a:ext cx="1457921" cy="1457921"/>
            </a:xfrm>
            <a:prstGeom prst="ellipse">
              <a:avLst/>
            </a:prstGeom>
            <a:solidFill>
              <a:schemeClr val="bg1">
                <a:lumMod val="85000"/>
              </a:schemeClr>
            </a:solidFill>
            <a:ln w="38100" cap="flat" cmpd="sng" algn="ctr">
              <a:solidFill>
                <a:schemeClr val="tx1"/>
              </a:solidFill>
              <a:prstDash val="sys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28" name="Oval 27">
              <a:extLst>
                <a:ext uri="{FF2B5EF4-FFF2-40B4-BE49-F238E27FC236}">
                  <a16:creationId xmlns:a16="http://schemas.microsoft.com/office/drawing/2014/main" id="{39B883C7-74DC-54BA-3097-DD0898FFD122}"/>
                </a:ext>
              </a:extLst>
            </p:cNvPr>
            <p:cNvSpPr/>
            <p:nvPr/>
          </p:nvSpPr>
          <p:spPr bwMode="auto">
            <a:xfrm>
              <a:off x="6362789" y="1476201"/>
              <a:ext cx="1457921" cy="1457921"/>
            </a:xfrm>
            <a:prstGeom prst="ellipse">
              <a:avLst/>
            </a:prstGeom>
            <a:solidFill>
              <a:schemeClr val="bg1">
                <a:lumMod val="85000"/>
              </a:schemeClr>
            </a:solidFill>
            <a:ln w="38100" cap="flat" cmpd="sng" algn="ctr">
              <a:solidFill>
                <a:schemeClr val="tx1"/>
              </a:solidFill>
              <a:prstDash val="sys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29" name="TextBox 28">
              <a:extLst>
                <a:ext uri="{FF2B5EF4-FFF2-40B4-BE49-F238E27FC236}">
                  <a16:creationId xmlns:a16="http://schemas.microsoft.com/office/drawing/2014/main" id="{B494C6F7-37E0-AD6F-E03E-D1C1A9B65721}"/>
                </a:ext>
              </a:extLst>
            </p:cNvPr>
            <p:cNvSpPr txBox="1"/>
            <p:nvPr/>
          </p:nvSpPr>
          <p:spPr>
            <a:xfrm>
              <a:off x="3969586" y="1881190"/>
              <a:ext cx="1804626" cy="707886"/>
            </a:xfrm>
            <a:prstGeom prst="rect">
              <a:avLst/>
            </a:prstGeom>
            <a:noFill/>
          </p:spPr>
          <p:txBody>
            <a:bodyPr wrap="square" rtlCol="0">
              <a:spAutoFit/>
            </a:bodyPr>
            <a:lstStyle/>
            <a:p>
              <a:pPr algn="ctr" defTabSz="1219170" fontAlgn="base">
                <a:spcBef>
                  <a:spcPct val="0"/>
                </a:spcBef>
                <a:spcAft>
                  <a:spcPct val="0"/>
                </a:spcAft>
              </a:pPr>
              <a:r>
                <a:rPr lang="en-US" sz="2000" b="1" dirty="0">
                  <a:solidFill>
                    <a:srgbClr val="000000"/>
                  </a:solidFill>
                  <a:latin typeface="Century Gothic" panose="020B0502020202020204" pitchFamily="34" charset="0"/>
                  <a:ea typeface="MS PGothic" pitchFamily="34" charset="-128"/>
                  <a:cs typeface="Calibri" panose="020F0502020204030204" pitchFamily="34" charset="0"/>
                </a:rPr>
                <a:t>Vehicle Focused</a:t>
              </a:r>
            </a:p>
          </p:txBody>
        </p:sp>
        <p:sp>
          <p:nvSpPr>
            <p:cNvPr id="30" name="TextBox 29">
              <a:extLst>
                <a:ext uri="{FF2B5EF4-FFF2-40B4-BE49-F238E27FC236}">
                  <a16:creationId xmlns:a16="http://schemas.microsoft.com/office/drawing/2014/main" id="{1C060F02-69D3-B60A-3D63-DB5C22BABF31}"/>
                </a:ext>
              </a:extLst>
            </p:cNvPr>
            <p:cNvSpPr txBox="1"/>
            <p:nvPr/>
          </p:nvSpPr>
          <p:spPr>
            <a:xfrm>
              <a:off x="6188150" y="1863864"/>
              <a:ext cx="1804626" cy="707886"/>
            </a:xfrm>
            <a:prstGeom prst="rect">
              <a:avLst/>
            </a:prstGeom>
            <a:noFill/>
          </p:spPr>
          <p:txBody>
            <a:bodyPr wrap="square" rtlCol="0">
              <a:spAutoFit/>
            </a:bodyPr>
            <a:lstStyle/>
            <a:p>
              <a:pPr algn="ctr" defTabSz="1219170" fontAlgn="base">
                <a:spcBef>
                  <a:spcPct val="0"/>
                </a:spcBef>
                <a:spcAft>
                  <a:spcPct val="0"/>
                </a:spcAft>
              </a:pPr>
              <a:r>
                <a:rPr lang="en-US" sz="2000" b="1" dirty="0">
                  <a:solidFill>
                    <a:srgbClr val="000000"/>
                  </a:solidFill>
                  <a:latin typeface="Century Gothic" panose="020B0502020202020204" pitchFamily="34" charset="0"/>
                  <a:ea typeface="MS PGothic" pitchFamily="34" charset="-128"/>
                  <a:cs typeface="Calibri" panose="020F0502020204030204" pitchFamily="34" charset="0"/>
                </a:rPr>
                <a:t>Charger Focused</a:t>
              </a:r>
            </a:p>
          </p:txBody>
        </p:sp>
      </p:grpSp>
      <p:sp>
        <p:nvSpPr>
          <p:cNvPr id="16" name="TextBox 15"/>
          <p:cNvSpPr txBox="1"/>
          <p:nvPr/>
        </p:nvSpPr>
        <p:spPr>
          <a:xfrm>
            <a:off x="3815834" y="3821701"/>
            <a:ext cx="5012565" cy="1323439"/>
          </a:xfrm>
          <a:prstGeom prst="rect">
            <a:avLst/>
          </a:prstGeom>
          <a:noFill/>
        </p:spPr>
        <p:txBody>
          <a:bodyPr wrap="square" rtlCol="0">
            <a:spAutoFit/>
          </a:bodyPr>
          <a:lstStyle/>
          <a:p>
            <a:pPr marL="285744" indent="-285744" defTabSz="1219170" fontAlgn="base">
              <a:spcBef>
                <a:spcPct val="0"/>
              </a:spcBef>
              <a:spcAft>
                <a:spcPct val="0"/>
              </a:spcAft>
              <a:buFont typeface="Arial" panose="020B0604020202020204" pitchFamily="34" charset="0"/>
              <a:buChar char="•"/>
            </a:pPr>
            <a:r>
              <a:rPr lang="en-US" sz="1600" dirty="0">
                <a:solidFill>
                  <a:srgbClr val="000000"/>
                </a:solidFill>
                <a:latin typeface="Century Gothic" panose="020B0502020202020204" pitchFamily="34" charset="0"/>
                <a:ea typeface="MS PGothic" pitchFamily="34" charset="-128"/>
                <a:cs typeface="Calibri" panose="020F0502020204030204" pitchFamily="34" charset="0"/>
              </a:rPr>
              <a:t>Programs may be a mixture of Behavior Messaging and Managed Charge</a:t>
            </a:r>
          </a:p>
          <a:p>
            <a:pPr marL="285744" indent="-285744" defTabSz="1219170" fontAlgn="base">
              <a:spcBef>
                <a:spcPct val="0"/>
              </a:spcBef>
              <a:spcAft>
                <a:spcPct val="0"/>
              </a:spcAft>
              <a:buFont typeface="Arial" panose="020B0604020202020204" pitchFamily="34" charset="0"/>
              <a:buChar char="•"/>
            </a:pPr>
            <a:r>
              <a:rPr lang="en-US" sz="1600" dirty="0">
                <a:solidFill>
                  <a:srgbClr val="000000"/>
                </a:solidFill>
                <a:latin typeface="Century Gothic" panose="020B0502020202020204" pitchFamily="34" charset="0"/>
                <a:ea typeface="MS PGothic" pitchFamily="34" charset="-128"/>
                <a:cs typeface="Calibri" panose="020F0502020204030204" pitchFamily="34" charset="0"/>
              </a:rPr>
              <a:t>Programs may need to grow and adapt as EV transition into more consumer groups</a:t>
            </a:r>
          </a:p>
          <a:p>
            <a:pPr marL="285744" indent="-285744" defTabSz="1219170" fontAlgn="base">
              <a:spcBef>
                <a:spcPct val="0"/>
              </a:spcBef>
              <a:spcAft>
                <a:spcPct val="0"/>
              </a:spcAft>
              <a:buFont typeface="Arial" panose="020B0604020202020204" pitchFamily="34" charset="0"/>
              <a:buChar char="•"/>
            </a:pPr>
            <a:r>
              <a:rPr lang="en-US" sz="1600" dirty="0">
                <a:solidFill>
                  <a:srgbClr val="000000"/>
                </a:solidFill>
                <a:latin typeface="Century Gothic" panose="020B0502020202020204" pitchFamily="34" charset="0"/>
                <a:ea typeface="MS PGothic" pitchFamily="34" charset="-128"/>
                <a:cs typeface="Calibri" panose="020F0502020204030204" pitchFamily="34" charset="0"/>
              </a:rPr>
              <a:t>Little agreement on the 1 right way</a:t>
            </a:r>
          </a:p>
        </p:txBody>
      </p:sp>
    </p:spTree>
    <p:extLst>
      <p:ext uri="{BB962C8B-B14F-4D97-AF65-F5344CB8AC3E}">
        <p14:creationId xmlns:p14="http://schemas.microsoft.com/office/powerpoint/2010/main" val="3611192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cloud, landscape, tree&#10;&#10;Description automatically generated">
            <a:extLst>
              <a:ext uri="{FF2B5EF4-FFF2-40B4-BE49-F238E27FC236}">
                <a16:creationId xmlns:a16="http://schemas.microsoft.com/office/drawing/2014/main" id="{2EEE74B4-C44C-4DF7-9FEC-A29FD13A0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7834"/>
          <a:stretch/>
        </p:blipFill>
        <p:spPr>
          <a:xfrm>
            <a:off x="0" y="0"/>
            <a:ext cx="9144000" cy="7105536"/>
          </a:xfrm>
          <a:prstGeom prst="rect">
            <a:avLst/>
          </a:prstGeom>
        </p:spPr>
      </p:pic>
      <p:grpSp>
        <p:nvGrpSpPr>
          <p:cNvPr id="8" name="Group 7">
            <a:extLst>
              <a:ext uri="{FF2B5EF4-FFF2-40B4-BE49-F238E27FC236}">
                <a16:creationId xmlns:a16="http://schemas.microsoft.com/office/drawing/2014/main" id="{D01B7610-21E6-F093-8972-77696C2D204C}"/>
              </a:ext>
            </a:extLst>
          </p:cNvPr>
          <p:cNvGrpSpPr/>
          <p:nvPr/>
        </p:nvGrpSpPr>
        <p:grpSpPr>
          <a:xfrm>
            <a:off x="1881891" y="724601"/>
            <a:ext cx="4595110" cy="1561400"/>
            <a:chOff x="1193747" y="254700"/>
            <a:chExt cx="5989570" cy="2115683"/>
          </a:xfrm>
        </p:grpSpPr>
        <p:pic>
          <p:nvPicPr>
            <p:cNvPr id="6" name="Picture 5">
              <a:extLst>
                <a:ext uri="{FF2B5EF4-FFF2-40B4-BE49-F238E27FC236}">
                  <a16:creationId xmlns:a16="http://schemas.microsoft.com/office/drawing/2014/main" id="{8DF6780F-FAC5-CCF6-7CF0-865D41EEF6C2}"/>
                </a:ext>
              </a:extLst>
            </p:cNvPr>
            <p:cNvPicPr>
              <a:picLocks noChangeAspect="1"/>
            </p:cNvPicPr>
            <p:nvPr/>
          </p:nvPicPr>
          <p:blipFill rotWithShape="1">
            <a:blip r:embed="rId3" cstate="print">
              <a:alphaModFix amt="62000"/>
              <a:extLst>
                <a:ext uri="{28A0092B-C50C-407E-A947-70E740481C1C}">
                  <a14:useLocalDpi xmlns:a14="http://schemas.microsoft.com/office/drawing/2010/main" val="0"/>
                </a:ext>
              </a:extLst>
            </a:blip>
            <a:srcRect t="18980"/>
            <a:stretch/>
          </p:blipFill>
          <p:spPr>
            <a:xfrm>
              <a:off x="1960683" y="254700"/>
              <a:ext cx="5222634" cy="2115683"/>
            </a:xfrm>
            <a:prstGeom prst="rect">
              <a:avLst/>
            </a:prstGeom>
          </p:spPr>
        </p:pic>
        <p:sp>
          <p:nvSpPr>
            <p:cNvPr id="7" name="TextBox 6">
              <a:extLst>
                <a:ext uri="{FF2B5EF4-FFF2-40B4-BE49-F238E27FC236}">
                  <a16:creationId xmlns:a16="http://schemas.microsoft.com/office/drawing/2014/main" id="{CAF301F3-9610-B022-1EDD-8C1F7361AA29}"/>
                </a:ext>
              </a:extLst>
            </p:cNvPr>
            <p:cNvSpPr txBox="1"/>
            <p:nvPr/>
          </p:nvSpPr>
          <p:spPr>
            <a:xfrm>
              <a:off x="1193747" y="1494610"/>
              <a:ext cx="5989570" cy="875773"/>
            </a:xfrm>
            <a:prstGeom prst="rect">
              <a:avLst/>
            </a:prstGeom>
            <a:noFill/>
          </p:spPr>
          <p:txBody>
            <a:bodyPr wrap="square" rtlCol="0">
              <a:spAutoFit/>
            </a:bodyPr>
            <a:lstStyle/>
            <a:p>
              <a:pPr algn="ctr"/>
              <a:r>
                <a:rPr lang="en-US" sz="3600" b="1" dirty="0">
                  <a:solidFill>
                    <a:schemeClr val="tx1">
                      <a:lumMod val="75000"/>
                      <a:lumOff val="25000"/>
                    </a:schemeClr>
                  </a:solidFill>
                  <a:latin typeface="Bahnschrift Condensed" panose="020B0502040204020203" pitchFamily="34" charset="0"/>
                </a:rPr>
                <a:t>2023 Annual Meeting</a:t>
              </a:r>
            </a:p>
          </p:txBody>
        </p:sp>
      </p:grpSp>
    </p:spTree>
    <p:extLst>
      <p:ext uri="{BB962C8B-B14F-4D97-AF65-F5344CB8AC3E}">
        <p14:creationId xmlns:p14="http://schemas.microsoft.com/office/powerpoint/2010/main" val="2598640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E05EECB1-AA45-084A-FC39-769AFC0BE9D7}"/>
              </a:ext>
            </a:extLst>
          </p:cNvPr>
          <p:cNvGrpSpPr/>
          <p:nvPr/>
        </p:nvGrpSpPr>
        <p:grpSpPr>
          <a:xfrm>
            <a:off x="959353" y="2030958"/>
            <a:ext cx="1" cy="2738559"/>
            <a:chOff x="959351" y="1173707"/>
            <a:chExt cx="1" cy="2738558"/>
          </a:xfrm>
        </p:grpSpPr>
        <p:cxnSp>
          <p:nvCxnSpPr>
            <p:cNvPr id="37" name="Straight Connector 36">
              <a:extLst>
                <a:ext uri="{FF2B5EF4-FFF2-40B4-BE49-F238E27FC236}">
                  <a16:creationId xmlns:a16="http://schemas.microsoft.com/office/drawing/2014/main" id="{A277968A-E67F-9195-0E56-13959F79B350}"/>
                </a:ext>
              </a:extLst>
            </p:cNvPr>
            <p:cNvCxnSpPr>
              <a:cxnSpLocks/>
            </p:cNvCxnSpPr>
            <p:nvPr/>
          </p:nvCxnSpPr>
          <p:spPr bwMode="auto">
            <a:xfrm>
              <a:off x="959351" y="1173707"/>
              <a:ext cx="0" cy="384825"/>
            </a:xfrm>
            <a:prstGeom prst="line">
              <a:avLst/>
            </a:prstGeom>
            <a:solidFill>
              <a:schemeClr val="accent1"/>
            </a:solidFill>
            <a:ln w="25400" cap="flat" cmpd="sng" algn="ctr">
              <a:solidFill>
                <a:schemeClr val="bg1">
                  <a:lumMod val="75000"/>
                </a:schemeClr>
              </a:solidFill>
              <a:prstDash val="sysDot"/>
              <a:round/>
              <a:headEnd type="none" w="sm" len="sm"/>
              <a:tailEnd type="none" w="sm" len="sm"/>
            </a:ln>
            <a:effectLst/>
          </p:spPr>
        </p:cxnSp>
        <p:cxnSp>
          <p:nvCxnSpPr>
            <p:cNvPr id="41" name="Straight Connector 40">
              <a:extLst>
                <a:ext uri="{FF2B5EF4-FFF2-40B4-BE49-F238E27FC236}">
                  <a16:creationId xmlns:a16="http://schemas.microsoft.com/office/drawing/2014/main" id="{120D7D55-BDD2-1A56-3683-2D12FF4BBCBE}"/>
                </a:ext>
              </a:extLst>
            </p:cNvPr>
            <p:cNvCxnSpPr>
              <a:cxnSpLocks/>
            </p:cNvCxnSpPr>
            <p:nvPr/>
          </p:nvCxnSpPr>
          <p:spPr bwMode="auto">
            <a:xfrm>
              <a:off x="959351" y="1605507"/>
              <a:ext cx="0" cy="384825"/>
            </a:xfrm>
            <a:prstGeom prst="line">
              <a:avLst/>
            </a:prstGeom>
            <a:solidFill>
              <a:schemeClr val="accent1"/>
            </a:solidFill>
            <a:ln w="25400" cap="flat" cmpd="sng" algn="ctr">
              <a:solidFill>
                <a:schemeClr val="bg1">
                  <a:lumMod val="75000"/>
                </a:schemeClr>
              </a:solidFill>
              <a:prstDash val="sysDot"/>
              <a:round/>
              <a:headEnd type="none" w="sm" len="sm"/>
              <a:tailEnd type="none" w="sm" len="sm"/>
            </a:ln>
            <a:effectLst/>
          </p:spPr>
        </p:cxnSp>
        <p:cxnSp>
          <p:nvCxnSpPr>
            <p:cNvPr id="42" name="Straight Connector 41">
              <a:extLst>
                <a:ext uri="{FF2B5EF4-FFF2-40B4-BE49-F238E27FC236}">
                  <a16:creationId xmlns:a16="http://schemas.microsoft.com/office/drawing/2014/main" id="{AECC6A5E-3D64-D3B0-B7E9-B5BA0716CC5B}"/>
                </a:ext>
              </a:extLst>
            </p:cNvPr>
            <p:cNvCxnSpPr>
              <a:cxnSpLocks/>
              <a:stCxn id="31" idx="4"/>
            </p:cNvCxnSpPr>
            <p:nvPr/>
          </p:nvCxnSpPr>
          <p:spPr bwMode="auto">
            <a:xfrm flipH="1">
              <a:off x="959351" y="2106918"/>
              <a:ext cx="1" cy="1805347"/>
            </a:xfrm>
            <a:prstGeom prst="line">
              <a:avLst/>
            </a:prstGeom>
            <a:solidFill>
              <a:schemeClr val="accent1"/>
            </a:solidFill>
            <a:ln w="25400" cap="flat" cmpd="sng" algn="ctr">
              <a:solidFill>
                <a:schemeClr val="bg1">
                  <a:lumMod val="75000"/>
                </a:schemeClr>
              </a:solidFill>
              <a:prstDash val="sysDot"/>
              <a:round/>
              <a:headEnd type="none" w="sm" len="sm"/>
              <a:tailEnd type="none" w="sm" len="sm"/>
            </a:ln>
            <a:effectLst/>
          </p:spPr>
        </p:cxnSp>
      </p:grpSp>
      <p:pic>
        <p:nvPicPr>
          <p:cNvPr id="1028" name="Picture 4" descr="Electric Island: First US charging station for electric semis is ready for  megawatt fast-charging">
            <a:extLst>
              <a:ext uri="{FF2B5EF4-FFF2-40B4-BE49-F238E27FC236}">
                <a16:creationId xmlns:a16="http://schemas.microsoft.com/office/drawing/2014/main" id="{45E3093F-52AC-4A41-93B4-4D9551B5D88B}"/>
              </a:ext>
            </a:extLst>
          </p:cNvPr>
          <p:cNvPicPr>
            <a:picLocks noGrp="1" noChangeAspect="1" noChangeArrowheads="1"/>
          </p:cNvPicPr>
          <p:nvPr>
            <p:ph sz="quarter" idx="4294967295"/>
          </p:nvPr>
        </p:nvPicPr>
        <p:blipFill rotWithShape="1">
          <a:blip r:embed="rId3">
            <a:extLst>
              <a:ext uri="{28A0092B-C50C-407E-A947-70E740481C1C}">
                <a14:useLocalDpi xmlns:a14="http://schemas.microsoft.com/office/drawing/2010/main"/>
              </a:ext>
            </a:extLst>
          </a:blip>
          <a:srcRect l="1" r="15092"/>
          <a:stretch/>
        </p:blipFill>
        <p:spPr bwMode="auto">
          <a:xfrm>
            <a:off x="6082593" y="1993261"/>
            <a:ext cx="3061409" cy="2421259"/>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sp>
        <p:nvSpPr>
          <p:cNvPr id="2" name="Title 1">
            <a:extLst>
              <a:ext uri="{FF2B5EF4-FFF2-40B4-BE49-F238E27FC236}">
                <a16:creationId xmlns:a16="http://schemas.microsoft.com/office/drawing/2014/main" id="{85AF46D9-9015-4E19-A800-80BA08AF424C}"/>
              </a:ext>
            </a:extLst>
          </p:cNvPr>
          <p:cNvSpPr>
            <a:spLocks noGrp="1"/>
          </p:cNvSpPr>
          <p:nvPr>
            <p:ph type="title"/>
          </p:nvPr>
        </p:nvSpPr>
        <p:spPr/>
        <p:txBody>
          <a:bodyPr anchor="ctr">
            <a:normAutofit/>
          </a:bodyPr>
          <a:lstStyle/>
          <a:p>
            <a:r>
              <a:rPr lang="en-US" dirty="0"/>
              <a:t>Program Strategies</a:t>
            </a:r>
          </a:p>
        </p:txBody>
      </p:sp>
      <p:sp>
        <p:nvSpPr>
          <p:cNvPr id="3" name="Content Placeholder 2">
            <a:extLst>
              <a:ext uri="{FF2B5EF4-FFF2-40B4-BE49-F238E27FC236}">
                <a16:creationId xmlns:a16="http://schemas.microsoft.com/office/drawing/2014/main" id="{2C057380-EA54-49B4-8807-F66D5F76FA8F}"/>
              </a:ext>
            </a:extLst>
          </p:cNvPr>
          <p:cNvSpPr>
            <a:spLocks noGrp="1"/>
          </p:cNvSpPr>
          <p:nvPr>
            <p:ph idx="1"/>
          </p:nvPr>
        </p:nvSpPr>
        <p:spPr>
          <a:xfrm>
            <a:off x="1076840" y="1770885"/>
            <a:ext cx="8001000" cy="3483971"/>
          </a:xfrm>
        </p:spPr>
        <p:txBody>
          <a:bodyPr>
            <a:normAutofit fontScale="92500" lnSpcReduction="10000"/>
          </a:bodyPr>
          <a:lstStyle/>
          <a:p>
            <a:pPr marL="0" indent="0">
              <a:buNone/>
            </a:pPr>
            <a:r>
              <a:rPr lang="en-US" sz="4000" dirty="0"/>
              <a:t>EV Rates</a:t>
            </a:r>
          </a:p>
          <a:p>
            <a:pPr marL="0" indent="0">
              <a:buNone/>
            </a:pPr>
            <a:r>
              <a:rPr lang="en-US" dirty="0"/>
              <a:t>Social strategies</a:t>
            </a:r>
          </a:p>
          <a:p>
            <a:pPr marL="0" indent="0">
              <a:buNone/>
            </a:pPr>
            <a:r>
              <a:rPr lang="en-US" dirty="0"/>
              <a:t>Manage Demand Charges</a:t>
            </a:r>
          </a:p>
          <a:p>
            <a:pPr lvl="1"/>
            <a:r>
              <a:rPr lang="en-US" dirty="0"/>
              <a:t>Cycling</a:t>
            </a:r>
          </a:p>
          <a:p>
            <a:pPr lvl="1"/>
            <a:r>
              <a:rPr lang="en-US" dirty="0"/>
              <a:t>Subscription Rates</a:t>
            </a:r>
          </a:p>
          <a:p>
            <a:pPr lvl="1"/>
            <a:r>
              <a:rPr lang="en-US" dirty="0"/>
              <a:t>Interruptible loads</a:t>
            </a:r>
          </a:p>
          <a:p>
            <a:pPr lvl="1"/>
            <a:r>
              <a:rPr lang="en-US" dirty="0"/>
              <a:t>Demand Charge Holidays</a:t>
            </a:r>
          </a:p>
          <a:p>
            <a:pPr marL="0" indent="0">
              <a:buNone/>
            </a:pPr>
            <a:r>
              <a:rPr lang="en-US" dirty="0"/>
              <a:t>EV programs will evolve over time</a:t>
            </a:r>
          </a:p>
          <a:p>
            <a:pPr lvl="1"/>
            <a:endParaRPr lang="en-US" dirty="0"/>
          </a:p>
          <a:p>
            <a:pPr lvl="1"/>
            <a:endParaRPr lang="en-US" dirty="0"/>
          </a:p>
          <a:p>
            <a:endParaRPr lang="en-US" dirty="0"/>
          </a:p>
        </p:txBody>
      </p:sp>
      <p:grpSp>
        <p:nvGrpSpPr>
          <p:cNvPr id="6" name="Group 5">
            <a:extLst>
              <a:ext uri="{FF2B5EF4-FFF2-40B4-BE49-F238E27FC236}">
                <a16:creationId xmlns:a16="http://schemas.microsoft.com/office/drawing/2014/main" id="{6A329169-A4CD-4D40-BD8F-D6D378CBD9EC}"/>
              </a:ext>
            </a:extLst>
          </p:cNvPr>
          <p:cNvGrpSpPr/>
          <p:nvPr/>
        </p:nvGrpSpPr>
        <p:grpSpPr>
          <a:xfrm>
            <a:off x="-1" y="842261"/>
            <a:ext cx="9231088" cy="246221"/>
            <a:chOff x="-1" y="-14992"/>
            <a:chExt cx="9231088" cy="246221"/>
          </a:xfrm>
        </p:grpSpPr>
        <p:sp>
          <p:nvSpPr>
            <p:cNvPr id="7" name="Rounded Rectangle 6">
              <a:extLst>
                <a:ext uri="{FF2B5EF4-FFF2-40B4-BE49-F238E27FC236}">
                  <a16:creationId xmlns:a16="http://schemas.microsoft.com/office/drawing/2014/main" id="{D7175591-8E43-A541-84F9-9B3783F32A8A}"/>
                </a:ext>
              </a:extLst>
            </p:cNvPr>
            <p:cNvSpPr/>
            <p:nvPr/>
          </p:nvSpPr>
          <p:spPr bwMode="auto">
            <a:xfrm>
              <a:off x="7787390" y="0"/>
              <a:ext cx="1443697" cy="213131"/>
            </a:xfrm>
            <a:prstGeom prst="roundRect">
              <a:avLst/>
            </a:prstGeom>
            <a:solidFill>
              <a:srgbClr val="075285"/>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354" eaLnBrk="0" fontAlgn="base" hangingPunct="0">
                <a:spcBef>
                  <a:spcPct val="0"/>
                </a:spcBef>
                <a:spcAft>
                  <a:spcPct val="0"/>
                </a:spcAft>
              </a:pPr>
              <a:endParaRPr lang="en-US" sz="2000" i="1" dirty="0">
                <a:solidFill>
                  <a:srgbClr val="075285"/>
                </a:solidFill>
                <a:latin typeface="Times New Roman" charset="0"/>
                <a:ea typeface="MS PGothic" pitchFamily="34" charset="-128"/>
              </a:endParaRPr>
            </a:p>
          </p:txBody>
        </p:sp>
        <p:sp>
          <p:nvSpPr>
            <p:cNvPr id="8" name="Rectangle 7">
              <a:extLst>
                <a:ext uri="{FF2B5EF4-FFF2-40B4-BE49-F238E27FC236}">
                  <a16:creationId xmlns:a16="http://schemas.microsoft.com/office/drawing/2014/main" id="{D3EED84D-CFE2-FF44-97E3-6CCB7E653F89}"/>
                </a:ext>
              </a:extLst>
            </p:cNvPr>
            <p:cNvSpPr/>
            <p:nvPr/>
          </p:nvSpPr>
          <p:spPr bwMode="auto">
            <a:xfrm>
              <a:off x="-1" y="0"/>
              <a:ext cx="7992777" cy="65784"/>
            </a:xfrm>
            <a:prstGeom prst="rect">
              <a:avLst/>
            </a:prstGeom>
            <a:solidFill>
              <a:srgbClr val="075285"/>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54" eaLnBrk="0" fontAlgn="base" hangingPunct="0">
                <a:spcBef>
                  <a:spcPct val="0"/>
                </a:spcBef>
                <a:spcAft>
                  <a:spcPct val="0"/>
                </a:spcAft>
              </a:pPr>
              <a:endParaRPr lang="en-US" sz="2000" i="1">
                <a:solidFill>
                  <a:srgbClr val="075285"/>
                </a:solidFill>
                <a:latin typeface="Times New Roman" charset="0"/>
                <a:ea typeface="MS PGothic" pitchFamily="34" charset="-128"/>
              </a:endParaRPr>
            </a:p>
          </p:txBody>
        </p:sp>
        <p:sp>
          <p:nvSpPr>
            <p:cNvPr id="9" name="TextBox 8">
              <a:extLst>
                <a:ext uri="{FF2B5EF4-FFF2-40B4-BE49-F238E27FC236}">
                  <a16:creationId xmlns:a16="http://schemas.microsoft.com/office/drawing/2014/main" id="{514EA4E5-FE25-194E-A62C-83EE27B03C3D}"/>
                </a:ext>
              </a:extLst>
            </p:cNvPr>
            <p:cNvSpPr txBox="1"/>
            <p:nvPr/>
          </p:nvSpPr>
          <p:spPr>
            <a:xfrm>
              <a:off x="7749915" y="-14992"/>
              <a:ext cx="1417837" cy="246221"/>
            </a:xfrm>
            <a:prstGeom prst="rect">
              <a:avLst/>
            </a:prstGeom>
            <a:noFill/>
          </p:spPr>
          <p:txBody>
            <a:bodyPr wrap="square" rtlCol="0">
              <a:spAutoFit/>
            </a:bodyPr>
            <a:lstStyle/>
            <a:p>
              <a:pPr algn="ctr" defTabSz="1219170" fontAlgn="base">
                <a:spcBef>
                  <a:spcPct val="0"/>
                </a:spcBef>
                <a:spcAft>
                  <a:spcPct val="0"/>
                </a:spcAft>
              </a:pPr>
              <a:r>
                <a:rPr lang="en-US" sz="1000" b="1" dirty="0">
                  <a:solidFill>
                    <a:srgbClr val="FFFFFF"/>
                  </a:solidFill>
                  <a:latin typeface="Calibri" panose="020F0502020204030204" pitchFamily="34" charset="0"/>
                  <a:ea typeface="MS PGothic" pitchFamily="34" charset="-128"/>
                  <a:cs typeface="Calibri" panose="020F0502020204030204" pitchFamily="34" charset="0"/>
                </a:rPr>
                <a:t>Electric Vehicles</a:t>
              </a:r>
            </a:p>
          </p:txBody>
        </p:sp>
      </p:grpSp>
      <p:sp>
        <p:nvSpPr>
          <p:cNvPr id="11" name="Slide Number Placeholder 3">
            <a:extLst>
              <a:ext uri="{FF2B5EF4-FFF2-40B4-BE49-F238E27FC236}">
                <a16:creationId xmlns:a16="http://schemas.microsoft.com/office/drawing/2014/main" id="{34AE4B15-965E-3C95-015B-69F8EEEB15B8}"/>
              </a:ext>
            </a:extLst>
          </p:cNvPr>
          <p:cNvSpPr>
            <a:spLocks noGrp="1"/>
          </p:cNvSpPr>
          <p:nvPr>
            <p:ph type="sldNum" sz="quarter" idx="10"/>
          </p:nvPr>
        </p:nvSpPr>
        <p:spPr>
          <a:xfrm>
            <a:off x="8534401" y="5653282"/>
            <a:ext cx="398763" cy="216695"/>
          </a:xfrm>
        </p:spPr>
        <p:txBody>
          <a:bodyPr/>
          <a:lstStyle/>
          <a:p>
            <a:pPr defTabSz="1219170" fontAlgn="base">
              <a:spcBef>
                <a:spcPct val="0"/>
              </a:spcBef>
              <a:spcAft>
                <a:spcPct val="0"/>
              </a:spcAft>
              <a:defRPr/>
            </a:pPr>
            <a:fld id="{70487D04-C7B9-475E-BA4A-C5C0136C287C}" type="slidenum">
              <a:rPr lang="en-US">
                <a:solidFill>
                  <a:srgbClr val="FFFFFF"/>
                </a:solidFill>
                <a:ea typeface="MS PGothic" pitchFamily="34" charset="-128"/>
              </a:rPr>
              <a:pPr defTabSz="1219170" fontAlgn="base">
                <a:spcBef>
                  <a:spcPct val="0"/>
                </a:spcBef>
                <a:spcAft>
                  <a:spcPct val="0"/>
                </a:spcAft>
                <a:defRPr/>
              </a:pPr>
              <a:t>20</a:t>
            </a:fld>
            <a:endParaRPr lang="en-US" dirty="0">
              <a:solidFill>
                <a:srgbClr val="FFFFFF"/>
              </a:solidFill>
              <a:ea typeface="MS PGothic" pitchFamily="34" charset="-128"/>
            </a:endParaRPr>
          </a:p>
        </p:txBody>
      </p:sp>
      <p:grpSp>
        <p:nvGrpSpPr>
          <p:cNvPr id="26" name="Group 25">
            <a:extLst>
              <a:ext uri="{FF2B5EF4-FFF2-40B4-BE49-F238E27FC236}">
                <a16:creationId xmlns:a16="http://schemas.microsoft.com/office/drawing/2014/main" id="{36BFE9B8-D4A8-D5D5-C60E-C24FFE27FE47}"/>
              </a:ext>
            </a:extLst>
          </p:cNvPr>
          <p:cNvGrpSpPr/>
          <p:nvPr/>
        </p:nvGrpSpPr>
        <p:grpSpPr>
          <a:xfrm>
            <a:off x="878440" y="1877671"/>
            <a:ext cx="161824" cy="161824"/>
            <a:chOff x="834792" y="1033275"/>
            <a:chExt cx="205472" cy="205472"/>
          </a:xfrm>
        </p:grpSpPr>
        <p:sp>
          <p:nvSpPr>
            <p:cNvPr id="25" name="Oval 24">
              <a:extLst>
                <a:ext uri="{FF2B5EF4-FFF2-40B4-BE49-F238E27FC236}">
                  <a16:creationId xmlns:a16="http://schemas.microsoft.com/office/drawing/2014/main" id="{43EB5DA8-E773-11D3-1E22-C9171FF08583}"/>
                </a:ext>
              </a:extLst>
            </p:cNvPr>
            <p:cNvSpPr/>
            <p:nvPr/>
          </p:nvSpPr>
          <p:spPr bwMode="auto">
            <a:xfrm>
              <a:off x="834792" y="1033275"/>
              <a:ext cx="205472" cy="205472"/>
            </a:xfrm>
            <a:prstGeom prst="ellipse">
              <a:avLst/>
            </a:prstGeom>
            <a:solidFill>
              <a:srgbClr val="CF7019"/>
            </a:solidFill>
            <a:ln w="12700" cap="flat" cmpd="sng" algn="ctr">
              <a:solidFill>
                <a:srgbClr val="CF701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24" name="Oval 23">
              <a:extLst>
                <a:ext uri="{FF2B5EF4-FFF2-40B4-BE49-F238E27FC236}">
                  <a16:creationId xmlns:a16="http://schemas.microsoft.com/office/drawing/2014/main" id="{B773A2DC-2FA0-6E52-74A4-8356C879C68F}"/>
                </a:ext>
              </a:extLst>
            </p:cNvPr>
            <p:cNvSpPr/>
            <p:nvPr/>
          </p:nvSpPr>
          <p:spPr bwMode="auto">
            <a:xfrm>
              <a:off x="902891" y="1101375"/>
              <a:ext cx="69273" cy="6927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grpSp>
      <p:grpSp>
        <p:nvGrpSpPr>
          <p:cNvPr id="27" name="Group 26">
            <a:extLst>
              <a:ext uri="{FF2B5EF4-FFF2-40B4-BE49-F238E27FC236}">
                <a16:creationId xmlns:a16="http://schemas.microsoft.com/office/drawing/2014/main" id="{1A0F71E6-144E-3CA0-9C98-8E968C1E0E35}"/>
              </a:ext>
            </a:extLst>
          </p:cNvPr>
          <p:cNvGrpSpPr/>
          <p:nvPr/>
        </p:nvGrpSpPr>
        <p:grpSpPr>
          <a:xfrm>
            <a:off x="878440" y="2334871"/>
            <a:ext cx="161824" cy="161824"/>
            <a:chOff x="834792" y="1033275"/>
            <a:chExt cx="205472" cy="205472"/>
          </a:xfrm>
        </p:grpSpPr>
        <p:sp>
          <p:nvSpPr>
            <p:cNvPr id="28" name="Oval 27">
              <a:extLst>
                <a:ext uri="{FF2B5EF4-FFF2-40B4-BE49-F238E27FC236}">
                  <a16:creationId xmlns:a16="http://schemas.microsoft.com/office/drawing/2014/main" id="{132C7927-3703-F84A-9987-9112CFBF09F9}"/>
                </a:ext>
              </a:extLst>
            </p:cNvPr>
            <p:cNvSpPr/>
            <p:nvPr/>
          </p:nvSpPr>
          <p:spPr bwMode="auto">
            <a:xfrm>
              <a:off x="834792" y="1033275"/>
              <a:ext cx="205472" cy="205472"/>
            </a:xfrm>
            <a:prstGeom prst="ellipse">
              <a:avLst/>
            </a:prstGeom>
            <a:solidFill>
              <a:srgbClr val="CF7019"/>
            </a:solidFill>
            <a:ln w="12700" cap="flat" cmpd="sng" algn="ctr">
              <a:solidFill>
                <a:srgbClr val="CF701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29" name="Oval 28">
              <a:extLst>
                <a:ext uri="{FF2B5EF4-FFF2-40B4-BE49-F238E27FC236}">
                  <a16:creationId xmlns:a16="http://schemas.microsoft.com/office/drawing/2014/main" id="{B8D02DFE-12BB-4BDF-1295-BCBB138BBA15}"/>
                </a:ext>
              </a:extLst>
            </p:cNvPr>
            <p:cNvSpPr/>
            <p:nvPr/>
          </p:nvSpPr>
          <p:spPr bwMode="auto">
            <a:xfrm>
              <a:off x="902891" y="1101375"/>
              <a:ext cx="69273" cy="6927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grpSp>
      <p:grpSp>
        <p:nvGrpSpPr>
          <p:cNvPr id="30" name="Group 29">
            <a:extLst>
              <a:ext uri="{FF2B5EF4-FFF2-40B4-BE49-F238E27FC236}">
                <a16:creationId xmlns:a16="http://schemas.microsoft.com/office/drawing/2014/main" id="{FAF5A167-3D4B-313C-27D9-3EF497451E49}"/>
              </a:ext>
            </a:extLst>
          </p:cNvPr>
          <p:cNvGrpSpPr/>
          <p:nvPr/>
        </p:nvGrpSpPr>
        <p:grpSpPr>
          <a:xfrm>
            <a:off x="878440" y="2802344"/>
            <a:ext cx="161824" cy="161824"/>
            <a:chOff x="834792" y="1033275"/>
            <a:chExt cx="205472" cy="205472"/>
          </a:xfrm>
        </p:grpSpPr>
        <p:sp>
          <p:nvSpPr>
            <p:cNvPr id="31" name="Oval 30">
              <a:extLst>
                <a:ext uri="{FF2B5EF4-FFF2-40B4-BE49-F238E27FC236}">
                  <a16:creationId xmlns:a16="http://schemas.microsoft.com/office/drawing/2014/main" id="{0009AA22-7E82-7833-2DAB-234CD306C184}"/>
                </a:ext>
              </a:extLst>
            </p:cNvPr>
            <p:cNvSpPr/>
            <p:nvPr/>
          </p:nvSpPr>
          <p:spPr bwMode="auto">
            <a:xfrm>
              <a:off x="834792" y="1033275"/>
              <a:ext cx="205472" cy="205472"/>
            </a:xfrm>
            <a:prstGeom prst="ellipse">
              <a:avLst/>
            </a:prstGeom>
            <a:solidFill>
              <a:srgbClr val="CF7019"/>
            </a:solidFill>
            <a:ln w="12700" cap="flat" cmpd="sng" algn="ctr">
              <a:solidFill>
                <a:srgbClr val="CF701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32" name="Oval 31">
              <a:extLst>
                <a:ext uri="{FF2B5EF4-FFF2-40B4-BE49-F238E27FC236}">
                  <a16:creationId xmlns:a16="http://schemas.microsoft.com/office/drawing/2014/main" id="{53BD513C-6729-F71A-4012-C8F53DA783E1}"/>
                </a:ext>
              </a:extLst>
            </p:cNvPr>
            <p:cNvSpPr/>
            <p:nvPr/>
          </p:nvSpPr>
          <p:spPr bwMode="auto">
            <a:xfrm>
              <a:off x="902891" y="1101375"/>
              <a:ext cx="69273" cy="6927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grpSp>
      <p:grpSp>
        <p:nvGrpSpPr>
          <p:cNvPr id="33" name="Group 32">
            <a:extLst>
              <a:ext uri="{FF2B5EF4-FFF2-40B4-BE49-F238E27FC236}">
                <a16:creationId xmlns:a16="http://schemas.microsoft.com/office/drawing/2014/main" id="{5267DCDA-4313-EA7C-D361-B90FB6EE4542}"/>
              </a:ext>
            </a:extLst>
          </p:cNvPr>
          <p:cNvGrpSpPr/>
          <p:nvPr/>
        </p:nvGrpSpPr>
        <p:grpSpPr>
          <a:xfrm>
            <a:off x="878440" y="4749677"/>
            <a:ext cx="161824" cy="161824"/>
            <a:chOff x="834792" y="1033275"/>
            <a:chExt cx="205472" cy="205472"/>
          </a:xfrm>
        </p:grpSpPr>
        <p:sp>
          <p:nvSpPr>
            <p:cNvPr id="34" name="Oval 33">
              <a:extLst>
                <a:ext uri="{FF2B5EF4-FFF2-40B4-BE49-F238E27FC236}">
                  <a16:creationId xmlns:a16="http://schemas.microsoft.com/office/drawing/2014/main" id="{B1E1166C-58CA-3D1E-1BA3-28D3A47628B7}"/>
                </a:ext>
              </a:extLst>
            </p:cNvPr>
            <p:cNvSpPr/>
            <p:nvPr/>
          </p:nvSpPr>
          <p:spPr bwMode="auto">
            <a:xfrm>
              <a:off x="834792" y="1033275"/>
              <a:ext cx="205472" cy="205472"/>
            </a:xfrm>
            <a:prstGeom prst="ellipse">
              <a:avLst/>
            </a:prstGeom>
            <a:solidFill>
              <a:srgbClr val="CF7019"/>
            </a:solidFill>
            <a:ln w="12700" cap="flat" cmpd="sng" algn="ctr">
              <a:solidFill>
                <a:srgbClr val="CF701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35" name="Oval 34">
              <a:extLst>
                <a:ext uri="{FF2B5EF4-FFF2-40B4-BE49-F238E27FC236}">
                  <a16:creationId xmlns:a16="http://schemas.microsoft.com/office/drawing/2014/main" id="{6714E870-4FDB-EFD9-7FC5-1DD66F596E0B}"/>
                </a:ext>
              </a:extLst>
            </p:cNvPr>
            <p:cNvSpPr/>
            <p:nvPr/>
          </p:nvSpPr>
          <p:spPr bwMode="auto">
            <a:xfrm>
              <a:off x="902891" y="1101375"/>
              <a:ext cx="69273" cy="6927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grpSp>
    </p:spTree>
    <p:extLst>
      <p:ext uri="{BB962C8B-B14F-4D97-AF65-F5344CB8AC3E}">
        <p14:creationId xmlns:p14="http://schemas.microsoft.com/office/powerpoint/2010/main" val="1080664145"/>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5E1D63-26F4-BF03-7F73-210536CF335A}"/>
              </a:ext>
            </a:extLst>
          </p:cNvPr>
          <p:cNvSpPr/>
          <p:nvPr/>
        </p:nvSpPr>
        <p:spPr>
          <a:xfrm>
            <a:off x="0" y="0"/>
            <a:ext cx="9144000" cy="6858000"/>
          </a:xfrm>
          <a:prstGeom prst="rect">
            <a:avLst/>
          </a:prstGeom>
          <a:blipFill>
            <a:blip r:embed="rId2"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C5711C0-EAF9-E460-BD58-8A2DD5AA299D}"/>
              </a:ext>
            </a:extLst>
          </p:cNvPr>
          <p:cNvSpPr txBox="1"/>
          <p:nvPr/>
        </p:nvSpPr>
        <p:spPr>
          <a:xfrm>
            <a:off x="1739900" y="1206500"/>
            <a:ext cx="6286500" cy="830997"/>
          </a:xfrm>
          <a:prstGeom prst="rect">
            <a:avLst/>
          </a:prstGeom>
          <a:noFill/>
        </p:spPr>
        <p:txBody>
          <a:bodyPr wrap="square" rtlCol="0">
            <a:spAutoFit/>
          </a:bodyPr>
          <a:lstStyle/>
          <a:p>
            <a:r>
              <a:rPr lang="en-US" sz="4800" dirty="0">
                <a:solidFill>
                  <a:schemeClr val="bg1"/>
                </a:solidFill>
              </a:rPr>
              <a:t>Questions/Comments?</a:t>
            </a:r>
          </a:p>
        </p:txBody>
      </p:sp>
    </p:spTree>
    <p:extLst>
      <p:ext uri="{BB962C8B-B14F-4D97-AF65-F5344CB8AC3E}">
        <p14:creationId xmlns:p14="http://schemas.microsoft.com/office/powerpoint/2010/main" val="710797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4">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36">
            <a:extLst>
              <a:ext uri="{FF2B5EF4-FFF2-40B4-BE49-F238E27FC236}">
                <a16:creationId xmlns:a16="http://schemas.microsoft.com/office/drawing/2014/main" id="{C6417104-D4C1-4710-9982-2154A7F48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094" y="4634587"/>
            <a:ext cx="8181805" cy="1057655"/>
          </a:xfrm>
        </p:spPr>
        <p:txBody>
          <a:bodyPr vert="horz" lIns="91440" tIns="45720" rIns="91440" bIns="45720" rtlCol="0" anchor="b">
            <a:normAutofit fontScale="90000"/>
          </a:bodyPr>
          <a:lstStyle/>
          <a:p>
            <a:r>
              <a:rPr lang="en-US" sz="4000" b="1" dirty="0">
                <a:solidFill>
                  <a:schemeClr val="tx1">
                    <a:lumMod val="85000"/>
                    <a:lumOff val="15000"/>
                  </a:schemeClr>
                </a:solidFill>
                <a:latin typeface="Arial Narrow" panose="020B0606020202030204" pitchFamily="34" charset="0"/>
              </a:rPr>
              <a:t>Morning Break Sponsored by</a:t>
            </a:r>
            <a:br>
              <a:rPr lang="en-US" sz="4000" b="1" dirty="0">
                <a:solidFill>
                  <a:schemeClr val="tx1">
                    <a:lumMod val="85000"/>
                    <a:lumOff val="15000"/>
                  </a:schemeClr>
                </a:solidFill>
                <a:latin typeface="Arial Narrow" panose="020B0606020202030204" pitchFamily="34" charset="0"/>
              </a:rPr>
            </a:br>
            <a:r>
              <a:rPr lang="en-US" sz="4000" b="1" dirty="0">
                <a:solidFill>
                  <a:schemeClr val="tx1">
                    <a:lumMod val="85000"/>
                    <a:lumOff val="15000"/>
                  </a:schemeClr>
                </a:solidFill>
                <a:latin typeface="Arial Narrow" panose="020B0606020202030204" pitchFamily="34" charset="0"/>
              </a:rPr>
              <a:t>MDF HR Consulting</a:t>
            </a:r>
          </a:p>
        </p:txBody>
      </p:sp>
      <p:pic>
        <p:nvPicPr>
          <p:cNvPr id="7" name="Picture 6">
            <a:extLst>
              <a:ext uri="{FF2B5EF4-FFF2-40B4-BE49-F238E27FC236}">
                <a16:creationId xmlns:a16="http://schemas.microsoft.com/office/drawing/2014/main" id="{2F0834C0-D4CE-F8DF-B875-3B6DAF8B6A5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61476" y="1426074"/>
            <a:ext cx="3560757" cy="2002926"/>
          </a:xfrm>
          <a:prstGeom prst="rect">
            <a:avLst/>
          </a:prstGeom>
        </p:spPr>
      </p:pic>
      <p:sp>
        <p:nvSpPr>
          <p:cNvPr id="39" name="Rectangle 38">
            <a:extLst>
              <a:ext uri="{FF2B5EF4-FFF2-40B4-BE49-F238E27FC236}">
                <a16:creationId xmlns:a16="http://schemas.microsoft.com/office/drawing/2014/main" id="{626F1402-2DEC-4071-84AF-350C7BF00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7997" y="886968"/>
            <a:ext cx="48006"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04733B62-1719-4677-A612-CA0AC0AD74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DA52A394-10F4-4AA5-90E4-634D1E919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07BDDC51-8BB2-42BE-8EA8-39B3E9AC1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Colorful letters on a black background&#10;&#10;Description automatically generated with low confidence">
            <a:extLst>
              <a:ext uri="{FF2B5EF4-FFF2-40B4-BE49-F238E27FC236}">
                <a16:creationId xmlns:a16="http://schemas.microsoft.com/office/drawing/2014/main" id="{D0F7226E-D06D-B4DC-FC24-86671B130E32}"/>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321300" y="1115568"/>
            <a:ext cx="2798063" cy="2798063"/>
          </a:xfrm>
          <a:prstGeom prst="rect">
            <a:avLst/>
          </a:prstGeom>
        </p:spPr>
      </p:pic>
    </p:spTree>
    <p:extLst>
      <p:ext uri="{BB962C8B-B14F-4D97-AF65-F5344CB8AC3E}">
        <p14:creationId xmlns:p14="http://schemas.microsoft.com/office/powerpoint/2010/main" val="222060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243452" y="2602295"/>
            <a:ext cx="760232" cy="1945657"/>
          </a:xfrm>
          <a:prstGeom prst="rect">
            <a:avLst/>
          </a:prstGeom>
          <a:solidFill>
            <a:srgbClr val="000000"/>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7026" b="35169"/>
          <a:stretch>
            <a:fillRect/>
          </a:stretch>
        </p:blipFill>
        <p:spPr>
          <a:xfrm>
            <a:off x="136664" y="3594079"/>
            <a:ext cx="855119" cy="2413116"/>
          </a:xfrm>
          <a:prstGeom prst="rect">
            <a:avLst/>
          </a:prstGeom>
        </p:spPr>
      </p:pic>
      <p:grpSp>
        <p:nvGrpSpPr>
          <p:cNvPr id="4" name="Group 4"/>
          <p:cNvGrpSpPr/>
          <p:nvPr/>
        </p:nvGrpSpPr>
        <p:grpSpPr>
          <a:xfrm>
            <a:off x="-243452" y="6172200"/>
            <a:ext cx="9630904" cy="927774"/>
            <a:chOff x="0" y="0"/>
            <a:chExt cx="6173410" cy="594703"/>
          </a:xfrm>
        </p:grpSpPr>
        <p:sp>
          <p:nvSpPr>
            <p:cNvPr id="5" name="Freeform 5"/>
            <p:cNvSpPr/>
            <p:nvPr/>
          </p:nvSpPr>
          <p:spPr>
            <a:xfrm>
              <a:off x="0" y="0"/>
              <a:ext cx="6173410" cy="594703"/>
            </a:xfrm>
            <a:custGeom>
              <a:avLst/>
              <a:gdLst/>
              <a:ahLst/>
              <a:cxnLst/>
              <a:rect l="l" t="t" r="r" b="b"/>
              <a:pathLst>
                <a:path w="6173410" h="594703">
                  <a:moveTo>
                    <a:pt x="0" y="0"/>
                  </a:moveTo>
                  <a:lnTo>
                    <a:pt x="6173410" y="0"/>
                  </a:lnTo>
                  <a:lnTo>
                    <a:pt x="6173410" y="594703"/>
                  </a:lnTo>
                  <a:lnTo>
                    <a:pt x="0" y="594703"/>
                  </a:lnTo>
                  <a:close/>
                </a:path>
              </a:pathLst>
            </a:custGeom>
            <a:solidFill>
              <a:srgbClr val="ED1B2E"/>
            </a:solidFill>
          </p:spPr>
        </p:sp>
      </p:grpSp>
      <p:sp>
        <p:nvSpPr>
          <p:cNvPr id="6" name="AutoShape 6"/>
          <p:cNvSpPr/>
          <p:nvPr/>
        </p:nvSpPr>
        <p:spPr>
          <a:xfrm>
            <a:off x="0" y="6153150"/>
            <a:ext cx="9144000" cy="19050"/>
          </a:xfrm>
          <a:prstGeom prst="line">
            <a:avLst/>
          </a:prstGeom>
          <a:ln w="76200" cap="flat">
            <a:solidFill>
              <a:srgbClr val="000000"/>
            </a:solidFill>
            <a:prstDash val="solid"/>
            <a:headEnd type="none" w="sm" len="sm"/>
            <a:tailEnd type="none" w="sm" len="sm"/>
          </a:ln>
        </p:spPr>
      </p:sp>
      <p:sp>
        <p:nvSpPr>
          <p:cNvPr id="15" name="TextBox 14">
            <a:extLst>
              <a:ext uri="{FF2B5EF4-FFF2-40B4-BE49-F238E27FC236}">
                <a16:creationId xmlns:a16="http://schemas.microsoft.com/office/drawing/2014/main" id="{D7506325-963E-AF31-4455-C5B69F68A5C3}"/>
              </a:ext>
            </a:extLst>
          </p:cNvPr>
          <p:cNvSpPr txBox="1"/>
          <p:nvPr/>
        </p:nvSpPr>
        <p:spPr>
          <a:xfrm>
            <a:off x="838389" y="308197"/>
            <a:ext cx="7990367" cy="830997"/>
          </a:xfrm>
          <a:prstGeom prst="rect">
            <a:avLst/>
          </a:prstGeom>
          <a:noFill/>
        </p:spPr>
        <p:txBody>
          <a:bodyPr wrap="square" rtlCol="0">
            <a:spAutoFit/>
          </a:bodyPr>
          <a:lstStyle/>
          <a:p>
            <a:r>
              <a:rPr lang="en-US" sz="2400" b="0" i="0" u="none" strike="noStrike" baseline="0" dirty="0">
                <a:solidFill>
                  <a:srgbClr val="000000"/>
                </a:solidFill>
              </a:rPr>
              <a:t>Funding Opportunities Under the Two Federal Infrastructure Acts (IIJA and IRA) and Tools and Tips to Secure Grants </a:t>
            </a:r>
            <a:r>
              <a:rPr lang="en-US" sz="1800" b="0" i="0" u="none" strike="noStrike" baseline="0" dirty="0">
                <a:solidFill>
                  <a:srgbClr val="000000"/>
                </a:solidFill>
                <a:latin typeface="Times New Roman" panose="02020603050405020304" pitchFamily="18" charset="0"/>
              </a:rPr>
              <a:t>	</a:t>
            </a:r>
          </a:p>
        </p:txBody>
      </p:sp>
      <p:grpSp>
        <p:nvGrpSpPr>
          <p:cNvPr id="17" name="Group 17">
            <a:extLst>
              <a:ext uri="{FF2B5EF4-FFF2-40B4-BE49-F238E27FC236}">
                <a16:creationId xmlns:a16="http://schemas.microsoft.com/office/drawing/2014/main" id="{C790C115-3977-6E88-5447-DB782120D449}"/>
              </a:ext>
            </a:extLst>
          </p:cNvPr>
          <p:cNvGrpSpPr>
            <a:grpSpLocks noChangeAspect="1"/>
          </p:cNvGrpSpPr>
          <p:nvPr/>
        </p:nvGrpSpPr>
        <p:grpSpPr>
          <a:xfrm>
            <a:off x="7205813" y="1883050"/>
            <a:ext cx="1635454" cy="2024003"/>
            <a:chOff x="-47105" y="0"/>
            <a:chExt cx="6157187" cy="7620000"/>
          </a:xfrm>
          <a:noFill/>
        </p:grpSpPr>
        <p:sp>
          <p:nvSpPr>
            <p:cNvPr id="18" name="Freeform 18">
              <a:extLst>
                <a:ext uri="{FF2B5EF4-FFF2-40B4-BE49-F238E27FC236}">
                  <a16:creationId xmlns:a16="http://schemas.microsoft.com/office/drawing/2014/main" id="{B56C2458-223A-CB32-654A-5A7BCC069543}"/>
                </a:ext>
              </a:extLst>
            </p:cNvPr>
            <p:cNvSpPr/>
            <p:nvPr/>
          </p:nvSpPr>
          <p:spPr>
            <a:xfrm>
              <a:off x="-47105" y="91843"/>
              <a:ext cx="6157187" cy="7436318"/>
            </a:xfrm>
            <a:custGeom>
              <a:avLst/>
              <a:gdLst/>
              <a:ahLst/>
              <a:cxnLst/>
              <a:rect l="l" t="t" r="r" b="b"/>
              <a:pathLst>
                <a:path w="6157188" h="7436317">
                  <a:moveTo>
                    <a:pt x="3078594" y="5949"/>
                  </a:moveTo>
                  <a:cubicBezTo>
                    <a:pt x="2027358" y="0"/>
                    <a:pt x="1053959" y="706239"/>
                    <a:pt x="526979" y="1857245"/>
                  </a:cubicBezTo>
                  <a:cubicBezTo>
                    <a:pt x="0" y="3008251"/>
                    <a:pt x="0" y="4428067"/>
                    <a:pt x="526979" y="5579073"/>
                  </a:cubicBezTo>
                  <a:cubicBezTo>
                    <a:pt x="1053959" y="6730078"/>
                    <a:pt x="2027358" y="7436317"/>
                    <a:pt x="3078594" y="7430369"/>
                  </a:cubicBezTo>
                  <a:cubicBezTo>
                    <a:pt x="4129830" y="7436317"/>
                    <a:pt x="5103229" y="6730078"/>
                    <a:pt x="5630209" y="5579073"/>
                  </a:cubicBezTo>
                  <a:cubicBezTo>
                    <a:pt x="6157188" y="4428067"/>
                    <a:pt x="6157188" y="3008251"/>
                    <a:pt x="5630209" y="1857245"/>
                  </a:cubicBezTo>
                  <a:cubicBezTo>
                    <a:pt x="5103229" y="706240"/>
                    <a:pt x="4129830" y="0"/>
                    <a:pt x="3078594" y="5949"/>
                  </a:cubicBezTo>
                  <a:close/>
                </a:path>
              </a:pathLst>
            </a:custGeom>
            <a:grpFill/>
          </p:spPr>
          <p:txBody>
            <a:bodyPr/>
            <a:lstStyle/>
            <a:p>
              <a:endParaRPr lang="en-US" dirty="0"/>
            </a:p>
          </p:txBody>
        </p:sp>
        <p:sp>
          <p:nvSpPr>
            <p:cNvPr id="19" name="Freeform 19">
              <a:extLst>
                <a:ext uri="{FF2B5EF4-FFF2-40B4-BE49-F238E27FC236}">
                  <a16:creationId xmlns:a16="http://schemas.microsoft.com/office/drawing/2014/main" id="{56EC566A-EAB3-BC8B-AB1C-8C4FEAEB4B83}"/>
                </a:ext>
              </a:extLst>
            </p:cNvPr>
            <p:cNvSpPr/>
            <p:nvPr/>
          </p:nvSpPr>
          <p:spPr>
            <a:xfrm>
              <a:off x="0" y="0"/>
              <a:ext cx="6062980" cy="7620000"/>
            </a:xfrm>
            <a:custGeom>
              <a:avLst/>
              <a:gdLst/>
              <a:ahLst/>
              <a:cxnLst/>
              <a:rect l="l" t="t" r="r" b="b"/>
              <a:pathLst>
                <a:path w="6062980" h="7620000">
                  <a:moveTo>
                    <a:pt x="3031490" y="7620000"/>
                  </a:moveTo>
                  <a:cubicBezTo>
                    <a:pt x="1360170" y="7620000"/>
                    <a:pt x="0" y="5910580"/>
                    <a:pt x="0" y="3810000"/>
                  </a:cubicBezTo>
                  <a:cubicBezTo>
                    <a:pt x="0" y="1709420"/>
                    <a:pt x="1360170" y="0"/>
                    <a:pt x="3031490" y="0"/>
                  </a:cubicBezTo>
                  <a:cubicBezTo>
                    <a:pt x="4702810" y="0"/>
                    <a:pt x="6062980" y="1709420"/>
                    <a:pt x="6062980" y="3810000"/>
                  </a:cubicBezTo>
                  <a:cubicBezTo>
                    <a:pt x="6062980" y="5910580"/>
                    <a:pt x="4702810" y="7620000"/>
                    <a:pt x="3031490" y="7620000"/>
                  </a:cubicBezTo>
                  <a:close/>
                  <a:moveTo>
                    <a:pt x="3031490" y="196850"/>
                  </a:moveTo>
                  <a:cubicBezTo>
                    <a:pt x="1468120" y="196850"/>
                    <a:pt x="196850" y="1817370"/>
                    <a:pt x="196850" y="3810000"/>
                  </a:cubicBezTo>
                  <a:cubicBezTo>
                    <a:pt x="196850" y="5802630"/>
                    <a:pt x="1468120" y="7423150"/>
                    <a:pt x="3031490" y="7423150"/>
                  </a:cubicBezTo>
                  <a:cubicBezTo>
                    <a:pt x="4594860" y="7423150"/>
                    <a:pt x="5866130" y="5802630"/>
                    <a:pt x="5866130" y="3810000"/>
                  </a:cubicBezTo>
                  <a:cubicBezTo>
                    <a:pt x="5866130" y="1817370"/>
                    <a:pt x="4594860" y="196850"/>
                    <a:pt x="3031490" y="196850"/>
                  </a:cubicBezTo>
                  <a:close/>
                </a:path>
              </a:pathLst>
            </a:custGeom>
            <a:grpFill/>
          </p:spPr>
        </p:sp>
      </p:grpSp>
      <p:sp>
        <p:nvSpPr>
          <p:cNvPr id="8" name="Freeform 18">
            <a:extLst>
              <a:ext uri="{FF2B5EF4-FFF2-40B4-BE49-F238E27FC236}">
                <a16:creationId xmlns:a16="http://schemas.microsoft.com/office/drawing/2014/main" id="{5652DD58-16CC-1C0C-8D76-082B98B6D731}"/>
              </a:ext>
            </a:extLst>
          </p:cNvPr>
          <p:cNvSpPr>
            <a:spLocks noChangeAspect="1"/>
          </p:cNvSpPr>
          <p:nvPr/>
        </p:nvSpPr>
        <p:spPr>
          <a:xfrm>
            <a:off x="4082409" y="1728167"/>
            <a:ext cx="1867285" cy="2255207"/>
          </a:xfrm>
          <a:custGeom>
            <a:avLst/>
            <a:gdLst/>
            <a:ahLst/>
            <a:cxnLst/>
            <a:rect l="l" t="t" r="r" b="b"/>
            <a:pathLst>
              <a:path w="6157188" h="7436317">
                <a:moveTo>
                  <a:pt x="3078594" y="5949"/>
                </a:moveTo>
                <a:cubicBezTo>
                  <a:pt x="2027358" y="0"/>
                  <a:pt x="1053959" y="706239"/>
                  <a:pt x="526979" y="1857245"/>
                </a:cubicBezTo>
                <a:cubicBezTo>
                  <a:pt x="0" y="3008251"/>
                  <a:pt x="0" y="4428067"/>
                  <a:pt x="526979" y="5579073"/>
                </a:cubicBezTo>
                <a:cubicBezTo>
                  <a:pt x="1053959" y="6730078"/>
                  <a:pt x="2027358" y="7436317"/>
                  <a:pt x="3078594" y="7430369"/>
                </a:cubicBezTo>
                <a:cubicBezTo>
                  <a:pt x="4129830" y="7436317"/>
                  <a:pt x="5103229" y="6730078"/>
                  <a:pt x="5630209" y="5579073"/>
                </a:cubicBezTo>
                <a:cubicBezTo>
                  <a:pt x="6157188" y="4428067"/>
                  <a:pt x="6157188" y="3008251"/>
                  <a:pt x="5630209" y="1857245"/>
                </a:cubicBezTo>
                <a:cubicBezTo>
                  <a:pt x="5103229" y="706240"/>
                  <a:pt x="4129830" y="0"/>
                  <a:pt x="3078594" y="5949"/>
                </a:cubicBezTo>
                <a:close/>
              </a:path>
            </a:pathLst>
          </a:custGeom>
          <a:blipFill>
            <a:blip r:embed="rId4">
              <a:extLst>
                <a:ext uri="{28A0092B-C50C-407E-A947-70E740481C1C}">
                  <a14:useLocalDpi xmlns:a14="http://schemas.microsoft.com/office/drawing/2010/main" val="0"/>
                </a:ext>
              </a:extLst>
            </a:blip>
            <a:stretch>
              <a:fillRect/>
            </a:stretch>
          </a:blipFill>
          <a:ln w="57150">
            <a:solidFill>
              <a:schemeClr val="tx1"/>
            </a:solidFill>
          </a:ln>
        </p:spPr>
        <p:txBody>
          <a:bodyPr/>
          <a:lstStyle/>
          <a:p>
            <a:endParaRPr lang="en-US" dirty="0"/>
          </a:p>
        </p:txBody>
      </p:sp>
      <p:sp>
        <p:nvSpPr>
          <p:cNvPr id="9" name="Freeform 18">
            <a:extLst>
              <a:ext uri="{FF2B5EF4-FFF2-40B4-BE49-F238E27FC236}">
                <a16:creationId xmlns:a16="http://schemas.microsoft.com/office/drawing/2014/main" id="{E2D6B356-FA93-25CC-BF54-3A6B419373A0}"/>
              </a:ext>
            </a:extLst>
          </p:cNvPr>
          <p:cNvSpPr/>
          <p:nvPr/>
        </p:nvSpPr>
        <p:spPr>
          <a:xfrm>
            <a:off x="1524536" y="1728167"/>
            <a:ext cx="1867284" cy="2255206"/>
          </a:xfrm>
          <a:custGeom>
            <a:avLst/>
            <a:gdLst/>
            <a:ahLst/>
            <a:cxnLst/>
            <a:rect l="l" t="t" r="r" b="b"/>
            <a:pathLst>
              <a:path w="6157188" h="7436317">
                <a:moveTo>
                  <a:pt x="3078594" y="5949"/>
                </a:moveTo>
                <a:cubicBezTo>
                  <a:pt x="2027358" y="0"/>
                  <a:pt x="1053959" y="706239"/>
                  <a:pt x="526979" y="1857245"/>
                </a:cubicBezTo>
                <a:cubicBezTo>
                  <a:pt x="0" y="3008251"/>
                  <a:pt x="0" y="4428067"/>
                  <a:pt x="526979" y="5579073"/>
                </a:cubicBezTo>
                <a:cubicBezTo>
                  <a:pt x="1053959" y="6730078"/>
                  <a:pt x="2027358" y="7436317"/>
                  <a:pt x="3078594" y="7430369"/>
                </a:cubicBezTo>
                <a:cubicBezTo>
                  <a:pt x="4129830" y="7436317"/>
                  <a:pt x="5103229" y="6730078"/>
                  <a:pt x="5630209" y="5579073"/>
                </a:cubicBezTo>
                <a:cubicBezTo>
                  <a:pt x="6157188" y="4428067"/>
                  <a:pt x="6157188" y="3008251"/>
                  <a:pt x="5630209" y="1857245"/>
                </a:cubicBezTo>
                <a:cubicBezTo>
                  <a:pt x="5103229" y="706240"/>
                  <a:pt x="4129830" y="0"/>
                  <a:pt x="3078594" y="5949"/>
                </a:cubicBezTo>
                <a:close/>
              </a:path>
            </a:pathLst>
          </a:custGeom>
          <a:blipFill>
            <a:blip r:embed="rId5">
              <a:extLst>
                <a:ext uri="{28A0092B-C50C-407E-A947-70E740481C1C}">
                  <a14:useLocalDpi xmlns:a14="http://schemas.microsoft.com/office/drawing/2010/main" val="0"/>
                </a:ext>
              </a:extLst>
            </a:blip>
            <a:stretch>
              <a:fillRect/>
            </a:stretch>
          </a:blipFill>
          <a:ln w="57150">
            <a:solidFill>
              <a:schemeClr val="tx1"/>
            </a:solidFill>
          </a:ln>
        </p:spPr>
        <p:txBody>
          <a:bodyPr/>
          <a:lstStyle/>
          <a:p>
            <a:endParaRPr lang="en-US" dirty="0"/>
          </a:p>
        </p:txBody>
      </p:sp>
      <p:sp>
        <p:nvSpPr>
          <p:cNvPr id="13" name="Freeform 18">
            <a:extLst>
              <a:ext uri="{FF2B5EF4-FFF2-40B4-BE49-F238E27FC236}">
                <a16:creationId xmlns:a16="http://schemas.microsoft.com/office/drawing/2014/main" id="{9F3FD752-F9B2-2ED6-3AA2-69DB82F64979}"/>
              </a:ext>
            </a:extLst>
          </p:cNvPr>
          <p:cNvSpPr/>
          <p:nvPr/>
        </p:nvSpPr>
        <p:spPr>
          <a:xfrm>
            <a:off x="6640283" y="1728168"/>
            <a:ext cx="1867284" cy="2255206"/>
          </a:xfrm>
          <a:custGeom>
            <a:avLst/>
            <a:gdLst/>
            <a:ahLst/>
            <a:cxnLst/>
            <a:rect l="l" t="t" r="r" b="b"/>
            <a:pathLst>
              <a:path w="6157188" h="7436317">
                <a:moveTo>
                  <a:pt x="3078594" y="5949"/>
                </a:moveTo>
                <a:cubicBezTo>
                  <a:pt x="2027358" y="0"/>
                  <a:pt x="1053959" y="706239"/>
                  <a:pt x="526979" y="1857245"/>
                </a:cubicBezTo>
                <a:cubicBezTo>
                  <a:pt x="0" y="3008251"/>
                  <a:pt x="0" y="4428067"/>
                  <a:pt x="526979" y="5579073"/>
                </a:cubicBezTo>
                <a:cubicBezTo>
                  <a:pt x="1053959" y="6730078"/>
                  <a:pt x="2027358" y="7436317"/>
                  <a:pt x="3078594" y="7430369"/>
                </a:cubicBezTo>
                <a:cubicBezTo>
                  <a:pt x="4129830" y="7436317"/>
                  <a:pt x="5103229" y="6730078"/>
                  <a:pt x="5630209" y="5579073"/>
                </a:cubicBezTo>
                <a:cubicBezTo>
                  <a:pt x="6157188" y="4428067"/>
                  <a:pt x="6157188" y="3008251"/>
                  <a:pt x="5630209" y="1857245"/>
                </a:cubicBezTo>
                <a:cubicBezTo>
                  <a:pt x="5103229" y="706240"/>
                  <a:pt x="4129830" y="0"/>
                  <a:pt x="3078594" y="5949"/>
                </a:cubicBezTo>
                <a:close/>
              </a:path>
            </a:pathLst>
          </a:custGeom>
          <a:blipFill>
            <a:blip r:embed="rId6">
              <a:extLst>
                <a:ext uri="{28A0092B-C50C-407E-A947-70E740481C1C}">
                  <a14:useLocalDpi xmlns:a14="http://schemas.microsoft.com/office/drawing/2010/main" val="0"/>
                </a:ext>
              </a:extLst>
            </a:blip>
            <a:stretch>
              <a:fillRect/>
            </a:stretch>
          </a:blipFill>
          <a:ln w="57150">
            <a:solidFill>
              <a:schemeClr val="tx1"/>
            </a:solidFill>
          </a:ln>
        </p:spPr>
        <p:txBody>
          <a:bodyPr/>
          <a:lstStyle/>
          <a:p>
            <a:endParaRPr lang="en-US" dirty="0"/>
          </a:p>
        </p:txBody>
      </p:sp>
      <p:sp>
        <p:nvSpPr>
          <p:cNvPr id="16" name="TextBox 15">
            <a:extLst>
              <a:ext uri="{FF2B5EF4-FFF2-40B4-BE49-F238E27FC236}">
                <a16:creationId xmlns:a16="http://schemas.microsoft.com/office/drawing/2014/main" id="{139B77AD-DFFE-A82C-A48F-18F1AB3C54A2}"/>
              </a:ext>
            </a:extLst>
          </p:cNvPr>
          <p:cNvSpPr txBox="1"/>
          <p:nvPr/>
        </p:nvSpPr>
        <p:spPr>
          <a:xfrm>
            <a:off x="1584211" y="4002423"/>
            <a:ext cx="2438400" cy="1631216"/>
          </a:xfrm>
          <a:prstGeom prst="rect">
            <a:avLst/>
          </a:prstGeom>
          <a:noFill/>
        </p:spPr>
        <p:txBody>
          <a:bodyPr wrap="square" rtlCol="0">
            <a:spAutoFit/>
          </a:bodyPr>
          <a:lstStyle/>
          <a:p>
            <a:r>
              <a:rPr lang="en-US" sz="2000" dirty="0">
                <a:latin typeface="Calibri" panose="020F0502020204030204" pitchFamily="34" charset="0"/>
              </a:rPr>
              <a:t>Moderator</a:t>
            </a:r>
            <a:endParaRPr lang="en-US" sz="2000" dirty="0"/>
          </a:p>
          <a:p>
            <a:r>
              <a:rPr lang="en-US" sz="2000" dirty="0">
                <a:effectLst/>
                <a:latin typeface="Calibri" panose="020F0502020204030204" pitchFamily="34" charset="0"/>
                <a:ea typeface="Times New Roman" panose="02020603050405020304" pitchFamily="18" charset="0"/>
              </a:rPr>
              <a:t>Angela Strickland, SVP Business and Technology Strategies, NRECA,</a:t>
            </a:r>
          </a:p>
        </p:txBody>
      </p:sp>
      <p:sp>
        <p:nvSpPr>
          <p:cNvPr id="22" name="TextBox 21">
            <a:extLst>
              <a:ext uri="{FF2B5EF4-FFF2-40B4-BE49-F238E27FC236}">
                <a16:creationId xmlns:a16="http://schemas.microsoft.com/office/drawing/2014/main" id="{3608D313-F67F-BF2C-8B30-6779930F12D2}"/>
              </a:ext>
            </a:extLst>
          </p:cNvPr>
          <p:cNvSpPr txBox="1"/>
          <p:nvPr/>
        </p:nvSpPr>
        <p:spPr>
          <a:xfrm>
            <a:off x="4082409" y="4175925"/>
            <a:ext cx="2043652" cy="1015663"/>
          </a:xfrm>
          <a:prstGeom prst="rect">
            <a:avLst/>
          </a:prstGeom>
          <a:noFill/>
        </p:spPr>
        <p:txBody>
          <a:bodyPr wrap="square" rtlCol="0">
            <a:spAutoFit/>
          </a:bodyPr>
          <a:lstStyle/>
          <a:p>
            <a:r>
              <a:rPr lang="en-US" sz="2000" dirty="0">
                <a:effectLst/>
                <a:latin typeface="Calibri" panose="020F0502020204030204" pitchFamily="34" charset="0"/>
                <a:ea typeface="Times New Roman" panose="02020603050405020304" pitchFamily="18" charset="0"/>
              </a:rPr>
              <a:t>Mark Hayden, General Manager, Missoula Electric</a:t>
            </a:r>
            <a:endParaRPr lang="en-US" sz="2000" dirty="0"/>
          </a:p>
        </p:txBody>
      </p:sp>
      <p:sp>
        <p:nvSpPr>
          <p:cNvPr id="23" name="TextBox 22">
            <a:extLst>
              <a:ext uri="{FF2B5EF4-FFF2-40B4-BE49-F238E27FC236}">
                <a16:creationId xmlns:a16="http://schemas.microsoft.com/office/drawing/2014/main" id="{A8C7C6DE-8621-EEE6-4A7B-13BFE314B96F}"/>
              </a:ext>
            </a:extLst>
          </p:cNvPr>
          <p:cNvSpPr txBox="1"/>
          <p:nvPr/>
        </p:nvSpPr>
        <p:spPr>
          <a:xfrm>
            <a:off x="6718489" y="4175925"/>
            <a:ext cx="2110267" cy="707886"/>
          </a:xfrm>
          <a:prstGeom prst="rect">
            <a:avLst/>
          </a:prstGeom>
          <a:noFill/>
        </p:spPr>
        <p:txBody>
          <a:bodyPr wrap="square" rtlCol="0">
            <a:spAutoFit/>
          </a:bodyPr>
          <a:lstStyle/>
          <a:p>
            <a:r>
              <a:rPr lang="en-US" sz="2000" dirty="0">
                <a:effectLst/>
                <a:latin typeface="Calibri" panose="020F0502020204030204" pitchFamily="34" charset="0"/>
                <a:ea typeface="Times New Roman" panose="02020603050405020304" pitchFamily="18" charset="0"/>
              </a:rPr>
              <a:t>Roger Gwinn, CEO, Ferguson Group</a:t>
            </a:r>
            <a:endParaRPr lang="en-US" sz="2000" dirty="0"/>
          </a:p>
        </p:txBody>
      </p:sp>
    </p:spTree>
    <p:extLst>
      <p:ext uri="{BB962C8B-B14F-4D97-AF65-F5344CB8AC3E}">
        <p14:creationId xmlns:p14="http://schemas.microsoft.com/office/powerpoint/2010/main" val="2165842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5E1D63-26F4-BF03-7F73-210536CF335A}"/>
              </a:ext>
            </a:extLst>
          </p:cNvPr>
          <p:cNvSpPr/>
          <p:nvPr/>
        </p:nvSpPr>
        <p:spPr>
          <a:xfrm>
            <a:off x="0" y="0"/>
            <a:ext cx="9144000" cy="6858000"/>
          </a:xfrm>
          <a:prstGeom prst="rect">
            <a:avLst/>
          </a:prstGeom>
          <a:blipFill>
            <a:blip r:embed="rId2"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C5711C0-EAF9-E460-BD58-8A2DD5AA299D}"/>
              </a:ext>
            </a:extLst>
          </p:cNvPr>
          <p:cNvSpPr txBox="1"/>
          <p:nvPr/>
        </p:nvSpPr>
        <p:spPr>
          <a:xfrm>
            <a:off x="1739900" y="1206500"/>
            <a:ext cx="6286500" cy="830997"/>
          </a:xfrm>
          <a:prstGeom prst="rect">
            <a:avLst/>
          </a:prstGeom>
          <a:noFill/>
        </p:spPr>
        <p:txBody>
          <a:bodyPr wrap="square" rtlCol="0">
            <a:spAutoFit/>
          </a:bodyPr>
          <a:lstStyle/>
          <a:p>
            <a:r>
              <a:rPr lang="en-US" sz="4800" dirty="0">
                <a:solidFill>
                  <a:schemeClr val="bg1"/>
                </a:solidFill>
              </a:rPr>
              <a:t>Questions/Comments?</a:t>
            </a:r>
          </a:p>
        </p:txBody>
      </p:sp>
    </p:spTree>
    <p:extLst>
      <p:ext uri="{BB962C8B-B14F-4D97-AF65-F5344CB8AC3E}">
        <p14:creationId xmlns:p14="http://schemas.microsoft.com/office/powerpoint/2010/main" val="1448962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4">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36">
            <a:extLst>
              <a:ext uri="{FF2B5EF4-FFF2-40B4-BE49-F238E27FC236}">
                <a16:creationId xmlns:a16="http://schemas.microsoft.com/office/drawing/2014/main" id="{C6417104-D4C1-4710-9982-2154A7F48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5499" y="4550229"/>
            <a:ext cx="8181805" cy="1057655"/>
          </a:xfrm>
        </p:spPr>
        <p:txBody>
          <a:bodyPr vert="horz" lIns="91440" tIns="45720" rIns="91440" bIns="45720" rtlCol="0" anchor="b">
            <a:normAutofit/>
          </a:bodyPr>
          <a:lstStyle/>
          <a:p>
            <a:r>
              <a:rPr lang="en-US" sz="4000" b="1" dirty="0">
                <a:solidFill>
                  <a:schemeClr val="tx1">
                    <a:lumMod val="85000"/>
                    <a:lumOff val="15000"/>
                  </a:schemeClr>
                </a:solidFill>
                <a:latin typeface="Arial Narrow" panose="020B0606020202030204" pitchFamily="34" charset="0"/>
              </a:rPr>
              <a:t>Lunch is Sponsored by COBANK</a:t>
            </a:r>
          </a:p>
        </p:txBody>
      </p:sp>
      <p:pic>
        <p:nvPicPr>
          <p:cNvPr id="7" name="Picture 6" descr="A close-up of a logo&#10;&#10;Description automatically generated with medium confidence">
            <a:extLst>
              <a:ext uri="{FF2B5EF4-FFF2-40B4-BE49-F238E27FC236}">
                <a16:creationId xmlns:a16="http://schemas.microsoft.com/office/drawing/2014/main" id="{2F0834C0-D4CE-F8DF-B875-3B6DAF8B6A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916" y="1732129"/>
            <a:ext cx="4474147" cy="1510025"/>
          </a:xfrm>
          <a:prstGeom prst="rect">
            <a:avLst/>
          </a:prstGeom>
        </p:spPr>
      </p:pic>
      <p:sp>
        <p:nvSpPr>
          <p:cNvPr id="39" name="Rectangle 38">
            <a:extLst>
              <a:ext uri="{FF2B5EF4-FFF2-40B4-BE49-F238E27FC236}">
                <a16:creationId xmlns:a16="http://schemas.microsoft.com/office/drawing/2014/main" id="{626F1402-2DEC-4071-84AF-350C7BF00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7997" y="886968"/>
            <a:ext cx="48006"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post-it note, yellow, font, symbol&#10;&#10;Description automatically generated">
            <a:extLst>
              <a:ext uri="{FF2B5EF4-FFF2-40B4-BE49-F238E27FC236}">
                <a16:creationId xmlns:a16="http://schemas.microsoft.com/office/drawing/2014/main" id="{44E08A63-C427-4E85-C50C-602BB381B4E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312" t="24903" r="14536" b="12112"/>
          <a:stretch/>
        </p:blipFill>
        <p:spPr>
          <a:xfrm>
            <a:off x="4818668" y="1257434"/>
            <a:ext cx="3838636" cy="2368027"/>
          </a:xfrm>
          <a:prstGeom prst="rect">
            <a:avLst/>
          </a:prstGeom>
        </p:spPr>
      </p:pic>
      <p:cxnSp>
        <p:nvCxnSpPr>
          <p:cNvPr id="41" name="Straight Connector 40">
            <a:extLst>
              <a:ext uri="{FF2B5EF4-FFF2-40B4-BE49-F238E27FC236}">
                <a16:creationId xmlns:a16="http://schemas.microsoft.com/office/drawing/2014/main" id="{04733B62-1719-4677-A612-CA0AC0AD74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DA52A394-10F4-4AA5-90E4-634D1E919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07BDDC51-8BB2-42BE-8EA8-39B3E9AC1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8096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243452" y="2602295"/>
            <a:ext cx="760232" cy="1945657"/>
          </a:xfrm>
          <a:prstGeom prst="rect">
            <a:avLst/>
          </a:prstGeom>
          <a:solidFill>
            <a:srgbClr val="000000"/>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7026" b="35169"/>
          <a:stretch>
            <a:fillRect/>
          </a:stretch>
        </p:blipFill>
        <p:spPr>
          <a:xfrm>
            <a:off x="136664" y="3594079"/>
            <a:ext cx="855119" cy="2413116"/>
          </a:xfrm>
          <a:prstGeom prst="rect">
            <a:avLst/>
          </a:prstGeom>
        </p:spPr>
      </p:pic>
      <p:grpSp>
        <p:nvGrpSpPr>
          <p:cNvPr id="4" name="Group 4"/>
          <p:cNvGrpSpPr/>
          <p:nvPr/>
        </p:nvGrpSpPr>
        <p:grpSpPr>
          <a:xfrm>
            <a:off x="-243452" y="6172200"/>
            <a:ext cx="9630904" cy="927774"/>
            <a:chOff x="0" y="0"/>
            <a:chExt cx="6173410" cy="594703"/>
          </a:xfrm>
        </p:grpSpPr>
        <p:sp>
          <p:nvSpPr>
            <p:cNvPr id="5" name="Freeform 5"/>
            <p:cNvSpPr/>
            <p:nvPr/>
          </p:nvSpPr>
          <p:spPr>
            <a:xfrm>
              <a:off x="0" y="0"/>
              <a:ext cx="6173410" cy="594703"/>
            </a:xfrm>
            <a:custGeom>
              <a:avLst/>
              <a:gdLst/>
              <a:ahLst/>
              <a:cxnLst/>
              <a:rect l="l" t="t" r="r" b="b"/>
              <a:pathLst>
                <a:path w="6173410" h="594703">
                  <a:moveTo>
                    <a:pt x="0" y="0"/>
                  </a:moveTo>
                  <a:lnTo>
                    <a:pt x="6173410" y="0"/>
                  </a:lnTo>
                  <a:lnTo>
                    <a:pt x="6173410" y="594703"/>
                  </a:lnTo>
                  <a:lnTo>
                    <a:pt x="0" y="594703"/>
                  </a:lnTo>
                  <a:close/>
                </a:path>
              </a:pathLst>
            </a:custGeom>
            <a:solidFill>
              <a:srgbClr val="ED1B2E"/>
            </a:solidFill>
          </p:spPr>
        </p:sp>
      </p:grpSp>
      <p:sp>
        <p:nvSpPr>
          <p:cNvPr id="6" name="AutoShape 6"/>
          <p:cNvSpPr/>
          <p:nvPr/>
        </p:nvSpPr>
        <p:spPr>
          <a:xfrm>
            <a:off x="0" y="6153150"/>
            <a:ext cx="9144000" cy="19050"/>
          </a:xfrm>
          <a:prstGeom prst="line">
            <a:avLst/>
          </a:prstGeom>
          <a:ln w="76200" cap="flat">
            <a:solidFill>
              <a:srgbClr val="000000"/>
            </a:solidFill>
            <a:prstDash val="solid"/>
            <a:headEnd type="none" w="sm" len="sm"/>
            <a:tailEnd type="none" w="sm" len="sm"/>
          </a:ln>
        </p:spPr>
      </p:sp>
      <p:sp>
        <p:nvSpPr>
          <p:cNvPr id="7" name="AutoShape 7"/>
          <p:cNvSpPr/>
          <p:nvPr/>
        </p:nvSpPr>
        <p:spPr>
          <a:xfrm flipV="1">
            <a:off x="622300" y="1720502"/>
            <a:ext cx="7797800" cy="19910"/>
          </a:xfrm>
          <a:prstGeom prst="line">
            <a:avLst/>
          </a:prstGeom>
          <a:ln w="38100" cap="flat">
            <a:solidFill>
              <a:srgbClr val="BDBDBE"/>
            </a:solidFill>
            <a:prstDash val="solid"/>
            <a:headEnd type="none" w="sm" len="sm"/>
            <a:tailEnd type="none" w="sm" len="sm"/>
          </a:ln>
        </p:spPr>
      </p:sp>
      <p:sp>
        <p:nvSpPr>
          <p:cNvPr id="15" name="TextBox 14">
            <a:extLst>
              <a:ext uri="{FF2B5EF4-FFF2-40B4-BE49-F238E27FC236}">
                <a16:creationId xmlns:a16="http://schemas.microsoft.com/office/drawing/2014/main" id="{D7506325-963E-AF31-4455-C5B69F68A5C3}"/>
              </a:ext>
            </a:extLst>
          </p:cNvPr>
          <p:cNvSpPr txBox="1"/>
          <p:nvPr/>
        </p:nvSpPr>
        <p:spPr>
          <a:xfrm>
            <a:off x="1217069" y="400381"/>
            <a:ext cx="7620931" cy="1077218"/>
          </a:xfrm>
          <a:prstGeom prst="rect">
            <a:avLst/>
          </a:prstGeom>
          <a:noFill/>
        </p:spPr>
        <p:txBody>
          <a:bodyPr wrap="square" rtlCol="0">
            <a:spAutoFit/>
          </a:bodyPr>
          <a:lstStyle/>
          <a:p>
            <a:r>
              <a:rPr lang="en-US" sz="3200" dirty="0"/>
              <a:t>A Look at Distributed Energy Resources (DER) Strategies and Trends</a:t>
            </a:r>
          </a:p>
        </p:txBody>
      </p:sp>
      <p:grpSp>
        <p:nvGrpSpPr>
          <p:cNvPr id="17" name="Group 17">
            <a:extLst>
              <a:ext uri="{FF2B5EF4-FFF2-40B4-BE49-F238E27FC236}">
                <a16:creationId xmlns:a16="http://schemas.microsoft.com/office/drawing/2014/main" id="{C790C115-3977-6E88-5447-DB782120D449}"/>
              </a:ext>
            </a:extLst>
          </p:cNvPr>
          <p:cNvGrpSpPr>
            <a:grpSpLocks noChangeAspect="1"/>
          </p:cNvGrpSpPr>
          <p:nvPr/>
        </p:nvGrpSpPr>
        <p:grpSpPr>
          <a:xfrm>
            <a:off x="1523069" y="2017094"/>
            <a:ext cx="2285477" cy="2872406"/>
            <a:chOff x="0" y="0"/>
            <a:chExt cx="6062980" cy="7620000"/>
          </a:xfrm>
        </p:grpSpPr>
        <p:sp>
          <p:nvSpPr>
            <p:cNvPr id="18" name="Freeform 18">
              <a:extLst>
                <a:ext uri="{FF2B5EF4-FFF2-40B4-BE49-F238E27FC236}">
                  <a16:creationId xmlns:a16="http://schemas.microsoft.com/office/drawing/2014/main" id="{B56C2458-223A-CB32-654A-5A7BCC069543}"/>
                </a:ext>
              </a:extLst>
            </p:cNvPr>
            <p:cNvSpPr/>
            <p:nvPr/>
          </p:nvSpPr>
          <p:spPr>
            <a:xfrm>
              <a:off x="-47104" y="91841"/>
              <a:ext cx="6157188" cy="7436317"/>
            </a:xfrm>
            <a:custGeom>
              <a:avLst/>
              <a:gdLst/>
              <a:ahLst/>
              <a:cxnLst/>
              <a:rect l="l" t="t" r="r" b="b"/>
              <a:pathLst>
                <a:path w="6157188" h="7436317">
                  <a:moveTo>
                    <a:pt x="3078594" y="5949"/>
                  </a:moveTo>
                  <a:cubicBezTo>
                    <a:pt x="2027358" y="0"/>
                    <a:pt x="1053959" y="706239"/>
                    <a:pt x="526979" y="1857245"/>
                  </a:cubicBezTo>
                  <a:cubicBezTo>
                    <a:pt x="0" y="3008251"/>
                    <a:pt x="0" y="4428067"/>
                    <a:pt x="526979" y="5579073"/>
                  </a:cubicBezTo>
                  <a:cubicBezTo>
                    <a:pt x="1053959" y="6730078"/>
                    <a:pt x="2027358" y="7436317"/>
                    <a:pt x="3078594" y="7430369"/>
                  </a:cubicBezTo>
                  <a:cubicBezTo>
                    <a:pt x="4129830" y="7436317"/>
                    <a:pt x="5103229" y="6730078"/>
                    <a:pt x="5630209" y="5579073"/>
                  </a:cubicBezTo>
                  <a:cubicBezTo>
                    <a:pt x="6157188" y="4428067"/>
                    <a:pt x="6157188" y="3008251"/>
                    <a:pt x="5630209" y="1857245"/>
                  </a:cubicBezTo>
                  <a:cubicBezTo>
                    <a:pt x="5103229" y="706240"/>
                    <a:pt x="4129830" y="0"/>
                    <a:pt x="3078594" y="5949"/>
                  </a:cubicBez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en-US" dirty="0"/>
            </a:p>
          </p:txBody>
        </p:sp>
        <p:sp>
          <p:nvSpPr>
            <p:cNvPr id="19" name="Freeform 19">
              <a:extLst>
                <a:ext uri="{FF2B5EF4-FFF2-40B4-BE49-F238E27FC236}">
                  <a16:creationId xmlns:a16="http://schemas.microsoft.com/office/drawing/2014/main" id="{56EC566A-EAB3-BC8B-AB1C-8C4FEAEB4B83}"/>
                </a:ext>
              </a:extLst>
            </p:cNvPr>
            <p:cNvSpPr/>
            <p:nvPr/>
          </p:nvSpPr>
          <p:spPr>
            <a:xfrm>
              <a:off x="0" y="0"/>
              <a:ext cx="6062980" cy="7620000"/>
            </a:xfrm>
            <a:custGeom>
              <a:avLst/>
              <a:gdLst/>
              <a:ahLst/>
              <a:cxnLst/>
              <a:rect l="l" t="t" r="r" b="b"/>
              <a:pathLst>
                <a:path w="6062980" h="7620000">
                  <a:moveTo>
                    <a:pt x="3031490" y="7620000"/>
                  </a:moveTo>
                  <a:cubicBezTo>
                    <a:pt x="1360170" y="7620000"/>
                    <a:pt x="0" y="5910580"/>
                    <a:pt x="0" y="3810000"/>
                  </a:cubicBezTo>
                  <a:cubicBezTo>
                    <a:pt x="0" y="1709420"/>
                    <a:pt x="1360170" y="0"/>
                    <a:pt x="3031490" y="0"/>
                  </a:cubicBezTo>
                  <a:cubicBezTo>
                    <a:pt x="4702810" y="0"/>
                    <a:pt x="6062980" y="1709420"/>
                    <a:pt x="6062980" y="3810000"/>
                  </a:cubicBezTo>
                  <a:cubicBezTo>
                    <a:pt x="6062980" y="5910580"/>
                    <a:pt x="4702810" y="7620000"/>
                    <a:pt x="3031490" y="7620000"/>
                  </a:cubicBezTo>
                  <a:close/>
                  <a:moveTo>
                    <a:pt x="3031490" y="196850"/>
                  </a:moveTo>
                  <a:cubicBezTo>
                    <a:pt x="1468120" y="196850"/>
                    <a:pt x="196850" y="1817370"/>
                    <a:pt x="196850" y="3810000"/>
                  </a:cubicBezTo>
                  <a:cubicBezTo>
                    <a:pt x="196850" y="5802630"/>
                    <a:pt x="1468120" y="7423150"/>
                    <a:pt x="3031490" y="7423150"/>
                  </a:cubicBezTo>
                  <a:cubicBezTo>
                    <a:pt x="4594860" y="7423150"/>
                    <a:pt x="5866130" y="5802630"/>
                    <a:pt x="5866130" y="3810000"/>
                  </a:cubicBezTo>
                  <a:cubicBezTo>
                    <a:pt x="5866130" y="1817370"/>
                    <a:pt x="4594860" y="196850"/>
                    <a:pt x="3031490" y="196850"/>
                  </a:cubicBezTo>
                  <a:close/>
                </a:path>
              </a:pathLst>
            </a:custGeom>
            <a:solidFill>
              <a:srgbClr val="000000"/>
            </a:solidFill>
          </p:spPr>
        </p:sp>
      </p:grpSp>
      <p:sp>
        <p:nvSpPr>
          <p:cNvPr id="20" name="TextBox 19">
            <a:extLst>
              <a:ext uri="{FF2B5EF4-FFF2-40B4-BE49-F238E27FC236}">
                <a16:creationId xmlns:a16="http://schemas.microsoft.com/office/drawing/2014/main" id="{8BBDF383-2954-52AF-6C1C-340ECBDCD0EA}"/>
              </a:ext>
            </a:extLst>
          </p:cNvPr>
          <p:cNvSpPr txBox="1"/>
          <p:nvPr/>
        </p:nvSpPr>
        <p:spPr>
          <a:xfrm>
            <a:off x="4266000" y="2856828"/>
            <a:ext cx="3354931" cy="1323439"/>
          </a:xfrm>
          <a:prstGeom prst="rect">
            <a:avLst/>
          </a:prstGeom>
          <a:noFill/>
        </p:spPr>
        <p:txBody>
          <a:bodyPr wrap="square">
            <a:spAutoFit/>
          </a:bodyPr>
          <a:lstStyle/>
          <a:p>
            <a:r>
              <a:rPr lang="en-US" sz="2000" dirty="0">
                <a:effectLst/>
                <a:latin typeface="Calibri" panose="020F0502020204030204" pitchFamily="34" charset="0"/>
                <a:ea typeface="Times New Roman" panose="02020603050405020304" pitchFamily="18" charset="0"/>
              </a:rPr>
              <a:t>Moderator</a:t>
            </a:r>
          </a:p>
          <a:p>
            <a:endParaRPr lang="en-US" sz="2000" dirty="0">
              <a:latin typeface="Calibri" panose="020F0502020204030204" pitchFamily="34" charset="0"/>
              <a:ea typeface="Times New Roman" panose="02020603050405020304" pitchFamily="18" charset="0"/>
            </a:endParaRPr>
          </a:p>
          <a:p>
            <a:r>
              <a:rPr lang="en-US" sz="2000" dirty="0">
                <a:effectLst/>
                <a:latin typeface="Calibri" panose="020F0502020204030204" pitchFamily="34" charset="0"/>
                <a:ea typeface="Times New Roman" panose="02020603050405020304" pitchFamily="18" charset="0"/>
              </a:rPr>
              <a:t>Steve Pascoe, Senior Product Marketing Manager, NISC,</a:t>
            </a:r>
          </a:p>
        </p:txBody>
      </p:sp>
    </p:spTree>
    <p:extLst>
      <p:ext uri="{BB962C8B-B14F-4D97-AF65-F5344CB8AC3E}">
        <p14:creationId xmlns:p14="http://schemas.microsoft.com/office/powerpoint/2010/main" val="393424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4" name="Group 4"/>
          <p:cNvGrpSpPr/>
          <p:nvPr/>
        </p:nvGrpSpPr>
        <p:grpSpPr>
          <a:xfrm>
            <a:off x="-243452" y="6172200"/>
            <a:ext cx="9630904" cy="927774"/>
            <a:chOff x="0" y="0"/>
            <a:chExt cx="6173410" cy="594703"/>
          </a:xfrm>
        </p:grpSpPr>
        <p:sp>
          <p:nvSpPr>
            <p:cNvPr id="5" name="Freeform 5"/>
            <p:cNvSpPr/>
            <p:nvPr/>
          </p:nvSpPr>
          <p:spPr>
            <a:xfrm>
              <a:off x="0" y="0"/>
              <a:ext cx="6173410" cy="594703"/>
            </a:xfrm>
            <a:custGeom>
              <a:avLst/>
              <a:gdLst/>
              <a:ahLst/>
              <a:cxnLst/>
              <a:rect l="l" t="t" r="r" b="b"/>
              <a:pathLst>
                <a:path w="6173410" h="594703">
                  <a:moveTo>
                    <a:pt x="0" y="0"/>
                  </a:moveTo>
                  <a:lnTo>
                    <a:pt x="6173410" y="0"/>
                  </a:lnTo>
                  <a:lnTo>
                    <a:pt x="6173410" y="594703"/>
                  </a:lnTo>
                  <a:lnTo>
                    <a:pt x="0" y="594703"/>
                  </a:lnTo>
                  <a:close/>
                </a:path>
              </a:pathLst>
            </a:custGeom>
            <a:solidFill>
              <a:srgbClr val="ED1B2E"/>
            </a:solidFill>
          </p:spPr>
        </p:sp>
      </p:grpSp>
      <p:sp>
        <p:nvSpPr>
          <p:cNvPr id="6" name="AutoShape 6"/>
          <p:cNvSpPr/>
          <p:nvPr/>
        </p:nvSpPr>
        <p:spPr>
          <a:xfrm>
            <a:off x="0" y="6153150"/>
            <a:ext cx="9144000" cy="19050"/>
          </a:xfrm>
          <a:prstGeom prst="line">
            <a:avLst/>
          </a:prstGeom>
          <a:ln w="76200" cap="flat">
            <a:solidFill>
              <a:srgbClr val="000000"/>
            </a:solidFill>
            <a:prstDash val="solid"/>
            <a:headEnd type="none" w="sm" len="sm"/>
            <a:tailEnd type="none" w="sm" len="sm"/>
          </a:ln>
        </p:spPr>
      </p:sp>
      <p:sp>
        <p:nvSpPr>
          <p:cNvPr id="7" name="AutoShape 7"/>
          <p:cNvSpPr/>
          <p:nvPr/>
        </p:nvSpPr>
        <p:spPr>
          <a:xfrm>
            <a:off x="318716" y="3070299"/>
            <a:ext cx="8506567" cy="0"/>
          </a:xfrm>
          <a:prstGeom prst="line">
            <a:avLst/>
          </a:prstGeom>
          <a:ln w="38100" cap="flat">
            <a:solidFill>
              <a:srgbClr val="BDBDBE"/>
            </a:solidFill>
            <a:prstDash val="solid"/>
            <a:headEnd type="none" w="sm" len="sm"/>
            <a:tailEnd type="none" w="sm" len="sm"/>
          </a:ln>
        </p:spPr>
      </p:sp>
      <p:sp>
        <p:nvSpPr>
          <p:cNvPr id="16" name="Flowchart: Connector 15">
            <a:extLst>
              <a:ext uri="{FF2B5EF4-FFF2-40B4-BE49-F238E27FC236}">
                <a16:creationId xmlns:a16="http://schemas.microsoft.com/office/drawing/2014/main" id="{A5BBCF6D-81DD-C60A-6907-5FA37E2ABE7F}"/>
              </a:ext>
            </a:extLst>
          </p:cNvPr>
          <p:cNvSpPr/>
          <p:nvPr/>
        </p:nvSpPr>
        <p:spPr>
          <a:xfrm>
            <a:off x="7327900" y="3382372"/>
            <a:ext cx="1130300" cy="1460493"/>
          </a:xfrm>
          <a:prstGeom prst="flowChartConnector">
            <a:avLst/>
          </a:prstGeom>
          <a:blipFill dpi="0" rotWithShape="1">
            <a:blip r:embed="rId2">
              <a:extLst>
                <a:ext uri="{28A0092B-C50C-407E-A947-70E740481C1C}">
                  <a14:useLocalDpi xmlns:a14="http://schemas.microsoft.com/office/drawing/2010/main" val="0"/>
                </a:ext>
              </a:extLst>
            </a:blip>
            <a:srcRect/>
            <a:stretch>
              <a:fillRect/>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Connector 16">
            <a:extLst>
              <a:ext uri="{FF2B5EF4-FFF2-40B4-BE49-F238E27FC236}">
                <a16:creationId xmlns:a16="http://schemas.microsoft.com/office/drawing/2014/main" id="{4AB54E62-0338-EAC9-0B7C-039B6C40CA7B}"/>
              </a:ext>
            </a:extLst>
          </p:cNvPr>
          <p:cNvSpPr/>
          <p:nvPr/>
        </p:nvSpPr>
        <p:spPr>
          <a:xfrm>
            <a:off x="4000498" y="3323419"/>
            <a:ext cx="1130300" cy="1460493"/>
          </a:xfrm>
          <a:prstGeom prst="flowChartConnector">
            <a:avLst/>
          </a:prstGeom>
          <a:blipFill>
            <a:blip r:embed="rId3">
              <a:extLst>
                <a:ext uri="{28A0092B-C50C-407E-A947-70E740481C1C}">
                  <a14:useLocalDpi xmlns:a14="http://schemas.microsoft.com/office/drawing/2010/main" val="0"/>
                </a:ext>
              </a:extLst>
            </a:blip>
            <a:stretch>
              <a:fillRect/>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Connector 17">
            <a:extLst>
              <a:ext uri="{FF2B5EF4-FFF2-40B4-BE49-F238E27FC236}">
                <a16:creationId xmlns:a16="http://schemas.microsoft.com/office/drawing/2014/main" id="{D00B6CA7-51FE-A13A-00DD-2D2CDC0F0012}"/>
              </a:ext>
            </a:extLst>
          </p:cNvPr>
          <p:cNvSpPr/>
          <p:nvPr/>
        </p:nvSpPr>
        <p:spPr>
          <a:xfrm>
            <a:off x="757863" y="3323419"/>
            <a:ext cx="1130300" cy="1460493"/>
          </a:xfrm>
          <a:prstGeom prst="flowChartConnector">
            <a:avLst/>
          </a:prstGeom>
          <a:blipFill>
            <a:blip r:embed="rId4">
              <a:extLst>
                <a:ext uri="{28A0092B-C50C-407E-A947-70E740481C1C}">
                  <a14:useLocalDpi xmlns:a14="http://schemas.microsoft.com/office/drawing/2010/main" val="0"/>
                </a:ext>
              </a:extLst>
            </a:blip>
            <a:stretch>
              <a:fillRect/>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D6424F6C-8C97-212C-90A7-FBA752098A4A}"/>
              </a:ext>
            </a:extLst>
          </p:cNvPr>
          <p:cNvSpPr/>
          <p:nvPr/>
        </p:nvSpPr>
        <p:spPr>
          <a:xfrm>
            <a:off x="2178050" y="280629"/>
            <a:ext cx="1130300" cy="1460493"/>
          </a:xfrm>
          <a:prstGeom prst="flowChartConnector">
            <a:avLst/>
          </a:prstGeom>
          <a:blipFill>
            <a:blip r:embed="rId5">
              <a:extLst>
                <a:ext uri="{28A0092B-C50C-407E-A947-70E740481C1C}">
                  <a14:useLocalDpi xmlns:a14="http://schemas.microsoft.com/office/drawing/2010/main" val="0"/>
                </a:ext>
              </a:extLst>
            </a:blip>
            <a:stretch>
              <a:fillRect/>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9485AFF6-1841-9B02-5B8F-FDADBB7A7D9B}"/>
              </a:ext>
            </a:extLst>
          </p:cNvPr>
          <p:cNvSpPr/>
          <p:nvPr/>
        </p:nvSpPr>
        <p:spPr>
          <a:xfrm>
            <a:off x="5466744" y="280629"/>
            <a:ext cx="1130300" cy="1460493"/>
          </a:xfrm>
          <a:prstGeom prst="flowChartConnector">
            <a:avLst/>
          </a:prstGeom>
          <a:blipFill>
            <a:blip r:embed="rId6">
              <a:extLst>
                <a:ext uri="{28A0092B-C50C-407E-A947-70E740481C1C}">
                  <a14:useLocalDpi xmlns:a14="http://schemas.microsoft.com/office/drawing/2010/main" val="0"/>
                </a:ext>
              </a:extLst>
            </a:blip>
            <a:stretch>
              <a:fillRect/>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7AE0A82-BAB4-D765-D7FB-3B49AFB586F2}"/>
              </a:ext>
            </a:extLst>
          </p:cNvPr>
          <p:cNvSpPr txBox="1"/>
          <p:nvPr/>
        </p:nvSpPr>
        <p:spPr>
          <a:xfrm>
            <a:off x="2023807" y="1879691"/>
            <a:ext cx="2139950" cy="923330"/>
          </a:xfrm>
          <a:prstGeom prst="rect">
            <a:avLst/>
          </a:prstGeom>
          <a:noFill/>
        </p:spPr>
        <p:txBody>
          <a:bodyPr wrap="square">
            <a:spAutoFit/>
          </a:bodyPr>
          <a:lstStyle/>
          <a:p>
            <a:r>
              <a:rPr lang="en-US" dirty="0">
                <a:effectLst/>
                <a:latin typeface="Calibri" panose="020F0502020204030204" pitchFamily="34" charset="0"/>
                <a:ea typeface="Times New Roman" panose="02020603050405020304" pitchFamily="18" charset="0"/>
              </a:rPr>
              <a:t>David Reel, VP Technology, Brunswick EMC</a:t>
            </a:r>
            <a:endParaRPr lang="en-US" dirty="0"/>
          </a:p>
        </p:txBody>
      </p:sp>
      <p:sp>
        <p:nvSpPr>
          <p:cNvPr id="26" name="TextBox 25">
            <a:extLst>
              <a:ext uri="{FF2B5EF4-FFF2-40B4-BE49-F238E27FC236}">
                <a16:creationId xmlns:a16="http://schemas.microsoft.com/office/drawing/2014/main" id="{4ADE127C-A2F7-B674-BCD9-ABBAA60B0DF3}"/>
              </a:ext>
            </a:extLst>
          </p:cNvPr>
          <p:cNvSpPr txBox="1"/>
          <p:nvPr/>
        </p:nvSpPr>
        <p:spPr>
          <a:xfrm>
            <a:off x="4874507" y="1858588"/>
            <a:ext cx="2755900" cy="1200329"/>
          </a:xfrm>
          <a:prstGeom prst="rect">
            <a:avLst/>
          </a:prstGeom>
          <a:noFill/>
        </p:spPr>
        <p:txBody>
          <a:bodyPr wrap="square" rtlCol="0">
            <a:spAutoFit/>
          </a:bodyPr>
          <a:lstStyle/>
          <a:p>
            <a:r>
              <a:rPr lang="en-US" sz="1800" dirty="0">
                <a:effectLst/>
                <a:latin typeface="Calibri" panose="020F0502020204030204" pitchFamily="34" charset="0"/>
                <a:ea typeface="Times New Roman" panose="02020603050405020304" pitchFamily="18" charset="0"/>
              </a:rPr>
              <a:t>Mitch Vanden Langenberg, Supervisor Load Management, Dairyland Electric Cooperative</a:t>
            </a:r>
            <a:endParaRPr lang="en-US" dirty="0"/>
          </a:p>
        </p:txBody>
      </p:sp>
      <p:sp>
        <p:nvSpPr>
          <p:cNvPr id="27" name="TextBox 26">
            <a:extLst>
              <a:ext uri="{FF2B5EF4-FFF2-40B4-BE49-F238E27FC236}">
                <a16:creationId xmlns:a16="http://schemas.microsoft.com/office/drawing/2014/main" id="{A861F5BE-2C45-0180-58F9-CEA22A2C2564}"/>
              </a:ext>
            </a:extLst>
          </p:cNvPr>
          <p:cNvSpPr txBox="1"/>
          <p:nvPr/>
        </p:nvSpPr>
        <p:spPr>
          <a:xfrm>
            <a:off x="90116" y="5092794"/>
            <a:ext cx="2653084" cy="923330"/>
          </a:xfrm>
          <a:prstGeom prst="rect">
            <a:avLst/>
          </a:prstGeom>
          <a:noFill/>
        </p:spPr>
        <p:txBody>
          <a:bodyPr wrap="square" rtlCol="0">
            <a:spAutoFit/>
          </a:bodyPr>
          <a:lstStyle/>
          <a:p>
            <a:r>
              <a:rPr lang="en-US" sz="1800">
                <a:effectLst/>
                <a:latin typeface="Calibri" panose="020F0502020204030204" pitchFamily="34" charset="0"/>
                <a:ea typeface="Times New Roman" panose="02020603050405020304" pitchFamily="18" charset="0"/>
              </a:rPr>
              <a:t>John Lemire, VP Grid Operations and Planning, NC Electric Cooperatives</a:t>
            </a:r>
            <a:endParaRPr lang="en-US" dirty="0"/>
          </a:p>
        </p:txBody>
      </p:sp>
      <p:sp>
        <p:nvSpPr>
          <p:cNvPr id="28" name="TextBox 27">
            <a:extLst>
              <a:ext uri="{FF2B5EF4-FFF2-40B4-BE49-F238E27FC236}">
                <a16:creationId xmlns:a16="http://schemas.microsoft.com/office/drawing/2014/main" id="{D765D8FA-CF22-F144-BF84-E29BE669BAFC}"/>
              </a:ext>
            </a:extLst>
          </p:cNvPr>
          <p:cNvSpPr txBox="1"/>
          <p:nvPr/>
        </p:nvSpPr>
        <p:spPr>
          <a:xfrm>
            <a:off x="3454400" y="5112354"/>
            <a:ext cx="2559050" cy="923330"/>
          </a:xfrm>
          <a:prstGeom prst="rect">
            <a:avLst/>
          </a:prstGeom>
          <a:noFill/>
        </p:spPr>
        <p:txBody>
          <a:bodyPr wrap="square" rtlCol="0">
            <a:spAutoFit/>
          </a:bodyPr>
          <a:lstStyle/>
          <a:p>
            <a:r>
              <a:rPr lang="en-US" sz="1800" dirty="0">
                <a:effectLst/>
                <a:latin typeface="Calibri" panose="020F0502020204030204" pitchFamily="34" charset="0"/>
                <a:ea typeface="Times New Roman" panose="02020603050405020304" pitchFamily="18" charset="0"/>
              </a:rPr>
              <a:t>Mike High, Director Engineering Services, Blue Ridge Energy</a:t>
            </a:r>
            <a:endParaRPr lang="en-US" dirty="0"/>
          </a:p>
        </p:txBody>
      </p:sp>
      <p:sp>
        <p:nvSpPr>
          <p:cNvPr id="29" name="TextBox 28">
            <a:extLst>
              <a:ext uri="{FF2B5EF4-FFF2-40B4-BE49-F238E27FC236}">
                <a16:creationId xmlns:a16="http://schemas.microsoft.com/office/drawing/2014/main" id="{445B1EC7-4FF5-673C-184B-D68EB30E7979}"/>
              </a:ext>
            </a:extLst>
          </p:cNvPr>
          <p:cNvSpPr txBox="1"/>
          <p:nvPr/>
        </p:nvSpPr>
        <p:spPr>
          <a:xfrm>
            <a:off x="6435531" y="5168618"/>
            <a:ext cx="2389752" cy="646331"/>
          </a:xfrm>
          <a:prstGeom prst="rect">
            <a:avLst/>
          </a:prstGeom>
          <a:noFill/>
        </p:spPr>
        <p:txBody>
          <a:bodyPr wrap="square" rtlCol="0">
            <a:spAutoFit/>
          </a:bodyPr>
          <a:lstStyle/>
          <a:p>
            <a:r>
              <a:rPr lang="en-US" sz="1800" dirty="0">
                <a:effectLst/>
                <a:latin typeface="Calibri" panose="020F0502020204030204" pitchFamily="34" charset="0"/>
                <a:ea typeface="Times New Roman" panose="02020603050405020304" pitchFamily="18" charset="0"/>
              </a:rPr>
              <a:t>Chris Ashley, VP Utility Sales, Energy Hub</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5E1D63-26F4-BF03-7F73-210536CF335A}"/>
              </a:ext>
            </a:extLst>
          </p:cNvPr>
          <p:cNvSpPr/>
          <p:nvPr/>
        </p:nvSpPr>
        <p:spPr>
          <a:xfrm>
            <a:off x="0" y="0"/>
            <a:ext cx="9144000" cy="6858000"/>
          </a:xfrm>
          <a:prstGeom prst="rect">
            <a:avLst/>
          </a:prstGeom>
          <a:blipFill>
            <a:blip r:embed="rId2"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C5711C0-EAF9-E460-BD58-8A2DD5AA299D}"/>
              </a:ext>
            </a:extLst>
          </p:cNvPr>
          <p:cNvSpPr txBox="1"/>
          <p:nvPr/>
        </p:nvSpPr>
        <p:spPr>
          <a:xfrm>
            <a:off x="1778000" y="952500"/>
            <a:ext cx="6489700" cy="830997"/>
          </a:xfrm>
          <a:prstGeom prst="rect">
            <a:avLst/>
          </a:prstGeom>
          <a:noFill/>
        </p:spPr>
        <p:txBody>
          <a:bodyPr wrap="square" rtlCol="0">
            <a:spAutoFit/>
          </a:bodyPr>
          <a:lstStyle/>
          <a:p>
            <a:r>
              <a:rPr lang="en-US" sz="4800" dirty="0">
                <a:solidFill>
                  <a:schemeClr val="bg1"/>
                </a:solidFill>
              </a:rPr>
              <a:t>Questions/Comments?</a:t>
            </a:r>
          </a:p>
        </p:txBody>
      </p:sp>
    </p:spTree>
    <p:extLst>
      <p:ext uri="{BB962C8B-B14F-4D97-AF65-F5344CB8AC3E}">
        <p14:creationId xmlns:p14="http://schemas.microsoft.com/office/powerpoint/2010/main" val="2932385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243452" y="2602295"/>
            <a:ext cx="760232" cy="1945657"/>
          </a:xfrm>
          <a:prstGeom prst="rect">
            <a:avLst/>
          </a:prstGeom>
          <a:solidFill>
            <a:srgbClr val="000000"/>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7026" b="35169"/>
          <a:stretch>
            <a:fillRect/>
          </a:stretch>
        </p:blipFill>
        <p:spPr>
          <a:xfrm>
            <a:off x="136664" y="3594079"/>
            <a:ext cx="855119" cy="2413116"/>
          </a:xfrm>
          <a:prstGeom prst="rect">
            <a:avLst/>
          </a:prstGeom>
        </p:spPr>
      </p:pic>
      <p:grpSp>
        <p:nvGrpSpPr>
          <p:cNvPr id="4" name="Group 4"/>
          <p:cNvGrpSpPr/>
          <p:nvPr/>
        </p:nvGrpSpPr>
        <p:grpSpPr>
          <a:xfrm>
            <a:off x="-243452" y="6172200"/>
            <a:ext cx="9630904" cy="927774"/>
            <a:chOff x="0" y="0"/>
            <a:chExt cx="6173410" cy="594703"/>
          </a:xfrm>
        </p:grpSpPr>
        <p:sp>
          <p:nvSpPr>
            <p:cNvPr id="5" name="Freeform 5"/>
            <p:cNvSpPr/>
            <p:nvPr/>
          </p:nvSpPr>
          <p:spPr>
            <a:xfrm>
              <a:off x="0" y="0"/>
              <a:ext cx="6173410" cy="594703"/>
            </a:xfrm>
            <a:custGeom>
              <a:avLst/>
              <a:gdLst/>
              <a:ahLst/>
              <a:cxnLst/>
              <a:rect l="l" t="t" r="r" b="b"/>
              <a:pathLst>
                <a:path w="6173410" h="594703">
                  <a:moveTo>
                    <a:pt x="0" y="0"/>
                  </a:moveTo>
                  <a:lnTo>
                    <a:pt x="6173410" y="0"/>
                  </a:lnTo>
                  <a:lnTo>
                    <a:pt x="6173410" y="594703"/>
                  </a:lnTo>
                  <a:lnTo>
                    <a:pt x="0" y="594703"/>
                  </a:lnTo>
                  <a:close/>
                </a:path>
              </a:pathLst>
            </a:custGeom>
            <a:solidFill>
              <a:srgbClr val="ED1B2E"/>
            </a:solidFill>
          </p:spPr>
        </p:sp>
      </p:grpSp>
      <p:sp>
        <p:nvSpPr>
          <p:cNvPr id="6" name="AutoShape 6"/>
          <p:cNvSpPr/>
          <p:nvPr/>
        </p:nvSpPr>
        <p:spPr>
          <a:xfrm>
            <a:off x="0" y="6153150"/>
            <a:ext cx="9144000" cy="19050"/>
          </a:xfrm>
          <a:prstGeom prst="line">
            <a:avLst/>
          </a:prstGeom>
          <a:ln w="76200" cap="flat">
            <a:solidFill>
              <a:srgbClr val="000000"/>
            </a:solidFill>
            <a:prstDash val="solid"/>
            <a:headEnd type="none" w="sm" len="sm"/>
            <a:tailEnd type="none" w="sm" len="sm"/>
          </a:ln>
        </p:spPr>
      </p:sp>
      <p:sp>
        <p:nvSpPr>
          <p:cNvPr id="7" name="AutoShape 7"/>
          <p:cNvSpPr/>
          <p:nvPr/>
        </p:nvSpPr>
        <p:spPr>
          <a:xfrm>
            <a:off x="5039768" y="3082999"/>
            <a:ext cx="3644599" cy="0"/>
          </a:xfrm>
          <a:prstGeom prst="line">
            <a:avLst/>
          </a:prstGeom>
          <a:ln w="38100" cap="flat">
            <a:solidFill>
              <a:srgbClr val="BDBDBE"/>
            </a:solidFill>
            <a:prstDash val="solid"/>
            <a:headEnd type="none" w="sm" len="sm"/>
            <a:tailEnd type="none" w="sm" len="sm"/>
          </a:ln>
        </p:spPr>
      </p:sp>
      <p:sp>
        <p:nvSpPr>
          <p:cNvPr id="15" name="TextBox 14">
            <a:extLst>
              <a:ext uri="{FF2B5EF4-FFF2-40B4-BE49-F238E27FC236}">
                <a16:creationId xmlns:a16="http://schemas.microsoft.com/office/drawing/2014/main" id="{D7506325-963E-AF31-4455-C5B69F68A5C3}"/>
              </a:ext>
            </a:extLst>
          </p:cNvPr>
          <p:cNvSpPr txBox="1"/>
          <p:nvPr/>
        </p:nvSpPr>
        <p:spPr>
          <a:xfrm>
            <a:off x="5184600" y="3254430"/>
            <a:ext cx="3354932" cy="2062103"/>
          </a:xfrm>
          <a:prstGeom prst="rect">
            <a:avLst/>
          </a:prstGeom>
          <a:noFill/>
        </p:spPr>
        <p:txBody>
          <a:bodyPr wrap="square" rtlCol="0">
            <a:spAutoFit/>
          </a:bodyPr>
          <a:lstStyle/>
          <a:p>
            <a:r>
              <a:rPr lang="en-US" sz="3200" dirty="0"/>
              <a:t>A Look at EV &amp; DER Control &amp; Communications Strategies</a:t>
            </a:r>
          </a:p>
        </p:txBody>
      </p:sp>
      <p:grpSp>
        <p:nvGrpSpPr>
          <p:cNvPr id="17" name="Group 17">
            <a:extLst>
              <a:ext uri="{FF2B5EF4-FFF2-40B4-BE49-F238E27FC236}">
                <a16:creationId xmlns:a16="http://schemas.microsoft.com/office/drawing/2014/main" id="{C790C115-3977-6E88-5447-DB782120D449}"/>
              </a:ext>
            </a:extLst>
          </p:cNvPr>
          <p:cNvGrpSpPr>
            <a:grpSpLocks noChangeAspect="1"/>
          </p:cNvGrpSpPr>
          <p:nvPr/>
        </p:nvGrpSpPr>
        <p:grpSpPr>
          <a:xfrm>
            <a:off x="1523069" y="1100354"/>
            <a:ext cx="2546451" cy="3200400"/>
            <a:chOff x="0" y="0"/>
            <a:chExt cx="6062980" cy="7620000"/>
          </a:xfrm>
        </p:grpSpPr>
        <p:sp>
          <p:nvSpPr>
            <p:cNvPr id="18" name="Freeform 18">
              <a:extLst>
                <a:ext uri="{FF2B5EF4-FFF2-40B4-BE49-F238E27FC236}">
                  <a16:creationId xmlns:a16="http://schemas.microsoft.com/office/drawing/2014/main" id="{B56C2458-223A-CB32-654A-5A7BCC069543}"/>
                </a:ext>
              </a:extLst>
            </p:cNvPr>
            <p:cNvSpPr/>
            <p:nvPr/>
          </p:nvSpPr>
          <p:spPr>
            <a:xfrm>
              <a:off x="-47104" y="91841"/>
              <a:ext cx="6157188" cy="7436317"/>
            </a:xfrm>
            <a:custGeom>
              <a:avLst/>
              <a:gdLst/>
              <a:ahLst/>
              <a:cxnLst/>
              <a:rect l="l" t="t" r="r" b="b"/>
              <a:pathLst>
                <a:path w="6157188" h="7436317">
                  <a:moveTo>
                    <a:pt x="3078594" y="5949"/>
                  </a:moveTo>
                  <a:cubicBezTo>
                    <a:pt x="2027358" y="0"/>
                    <a:pt x="1053959" y="706239"/>
                    <a:pt x="526979" y="1857245"/>
                  </a:cubicBezTo>
                  <a:cubicBezTo>
                    <a:pt x="0" y="3008251"/>
                    <a:pt x="0" y="4428067"/>
                    <a:pt x="526979" y="5579073"/>
                  </a:cubicBezTo>
                  <a:cubicBezTo>
                    <a:pt x="1053959" y="6730078"/>
                    <a:pt x="2027358" y="7436317"/>
                    <a:pt x="3078594" y="7430369"/>
                  </a:cubicBezTo>
                  <a:cubicBezTo>
                    <a:pt x="4129830" y="7436317"/>
                    <a:pt x="5103229" y="6730078"/>
                    <a:pt x="5630209" y="5579073"/>
                  </a:cubicBezTo>
                  <a:cubicBezTo>
                    <a:pt x="6157188" y="4428067"/>
                    <a:pt x="6157188" y="3008251"/>
                    <a:pt x="5630209" y="1857245"/>
                  </a:cubicBezTo>
                  <a:cubicBezTo>
                    <a:pt x="5103229" y="706240"/>
                    <a:pt x="4129830" y="0"/>
                    <a:pt x="3078594" y="5949"/>
                  </a:cubicBezTo>
                  <a:close/>
                </a:path>
              </a:pathLst>
            </a:custGeom>
            <a:blipFill>
              <a:blip r:embed="rId4">
                <a:extLst>
                  <a:ext uri="{28A0092B-C50C-407E-A947-70E740481C1C}">
                    <a14:useLocalDpi xmlns:a14="http://schemas.microsoft.com/office/drawing/2010/main" val="0"/>
                  </a:ext>
                </a:extLst>
              </a:blip>
              <a:stretch>
                <a:fillRect/>
              </a:stretch>
            </a:blipFill>
          </p:spPr>
        </p:sp>
        <p:sp>
          <p:nvSpPr>
            <p:cNvPr id="19" name="Freeform 19">
              <a:extLst>
                <a:ext uri="{FF2B5EF4-FFF2-40B4-BE49-F238E27FC236}">
                  <a16:creationId xmlns:a16="http://schemas.microsoft.com/office/drawing/2014/main" id="{56EC566A-EAB3-BC8B-AB1C-8C4FEAEB4B83}"/>
                </a:ext>
              </a:extLst>
            </p:cNvPr>
            <p:cNvSpPr/>
            <p:nvPr/>
          </p:nvSpPr>
          <p:spPr>
            <a:xfrm>
              <a:off x="0" y="0"/>
              <a:ext cx="6062980" cy="7620000"/>
            </a:xfrm>
            <a:custGeom>
              <a:avLst/>
              <a:gdLst/>
              <a:ahLst/>
              <a:cxnLst/>
              <a:rect l="l" t="t" r="r" b="b"/>
              <a:pathLst>
                <a:path w="6062980" h="7620000">
                  <a:moveTo>
                    <a:pt x="3031490" y="7620000"/>
                  </a:moveTo>
                  <a:cubicBezTo>
                    <a:pt x="1360170" y="7620000"/>
                    <a:pt x="0" y="5910580"/>
                    <a:pt x="0" y="3810000"/>
                  </a:cubicBezTo>
                  <a:cubicBezTo>
                    <a:pt x="0" y="1709420"/>
                    <a:pt x="1360170" y="0"/>
                    <a:pt x="3031490" y="0"/>
                  </a:cubicBezTo>
                  <a:cubicBezTo>
                    <a:pt x="4702810" y="0"/>
                    <a:pt x="6062980" y="1709420"/>
                    <a:pt x="6062980" y="3810000"/>
                  </a:cubicBezTo>
                  <a:cubicBezTo>
                    <a:pt x="6062980" y="5910580"/>
                    <a:pt x="4702810" y="7620000"/>
                    <a:pt x="3031490" y="7620000"/>
                  </a:cubicBezTo>
                  <a:close/>
                  <a:moveTo>
                    <a:pt x="3031490" y="196850"/>
                  </a:moveTo>
                  <a:cubicBezTo>
                    <a:pt x="1468120" y="196850"/>
                    <a:pt x="196850" y="1817370"/>
                    <a:pt x="196850" y="3810000"/>
                  </a:cubicBezTo>
                  <a:cubicBezTo>
                    <a:pt x="196850" y="5802630"/>
                    <a:pt x="1468120" y="7423150"/>
                    <a:pt x="3031490" y="7423150"/>
                  </a:cubicBezTo>
                  <a:cubicBezTo>
                    <a:pt x="4594860" y="7423150"/>
                    <a:pt x="5866130" y="5802630"/>
                    <a:pt x="5866130" y="3810000"/>
                  </a:cubicBezTo>
                  <a:cubicBezTo>
                    <a:pt x="5866130" y="1817370"/>
                    <a:pt x="4594860" y="196850"/>
                    <a:pt x="3031490" y="196850"/>
                  </a:cubicBezTo>
                  <a:close/>
                </a:path>
              </a:pathLst>
            </a:custGeom>
            <a:solidFill>
              <a:srgbClr val="000000"/>
            </a:solidFill>
          </p:spPr>
        </p:sp>
      </p:grpSp>
      <p:sp>
        <p:nvSpPr>
          <p:cNvPr id="20" name="TextBox 19">
            <a:extLst>
              <a:ext uri="{FF2B5EF4-FFF2-40B4-BE49-F238E27FC236}">
                <a16:creationId xmlns:a16="http://schemas.microsoft.com/office/drawing/2014/main" id="{8BBDF383-2954-52AF-6C1C-340ECBDCD0EA}"/>
              </a:ext>
            </a:extLst>
          </p:cNvPr>
          <p:cNvSpPr txBox="1"/>
          <p:nvPr/>
        </p:nvSpPr>
        <p:spPr>
          <a:xfrm>
            <a:off x="5184601" y="903061"/>
            <a:ext cx="3354931" cy="2062103"/>
          </a:xfrm>
          <a:prstGeom prst="rect">
            <a:avLst/>
          </a:prstGeom>
          <a:noFill/>
        </p:spPr>
        <p:txBody>
          <a:bodyPr wrap="square">
            <a:spAutoFit/>
          </a:bodyPr>
          <a:lstStyle/>
          <a:p>
            <a:r>
              <a:rPr lang="en-US" sz="3200" dirty="0">
                <a:effectLst/>
                <a:latin typeface="Calibri" panose="020F0502020204030204" pitchFamily="34" charset="0"/>
                <a:ea typeface="Times New Roman" panose="02020603050405020304" pitchFamily="18" charset="0"/>
              </a:rPr>
              <a:t>Brian Sloboda, Director of Utility Research and Policy, CFC</a:t>
            </a:r>
            <a:endParaRPr lang="en-US" sz="3200" dirty="0"/>
          </a:p>
        </p:txBody>
      </p:sp>
    </p:spTree>
    <p:extLst>
      <p:ext uri="{BB962C8B-B14F-4D97-AF65-F5344CB8AC3E}">
        <p14:creationId xmlns:p14="http://schemas.microsoft.com/office/powerpoint/2010/main" val="167372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E8D4071-66E2-1044-85A5-1AAAB530D1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14269" y="857251"/>
            <a:ext cx="6729731" cy="5143500"/>
          </a:xfrm>
          <a:prstGeom prst="rect">
            <a:avLst/>
          </a:prstGeom>
        </p:spPr>
      </p:pic>
      <p:sp>
        <p:nvSpPr>
          <p:cNvPr id="6" name="Freeform 5">
            <a:extLst>
              <a:ext uri="{FF2B5EF4-FFF2-40B4-BE49-F238E27FC236}">
                <a16:creationId xmlns:a16="http://schemas.microsoft.com/office/drawing/2014/main" id="{AD5E01AC-8721-8646-B253-47338D667993}"/>
              </a:ext>
            </a:extLst>
          </p:cNvPr>
          <p:cNvSpPr/>
          <p:nvPr/>
        </p:nvSpPr>
        <p:spPr>
          <a:xfrm>
            <a:off x="746987" y="857251"/>
            <a:ext cx="8397015" cy="5143500"/>
          </a:xfrm>
          <a:custGeom>
            <a:avLst/>
            <a:gdLst>
              <a:gd name="connsiteX0" fmla="*/ 8386916 w 8386916"/>
              <a:gd name="connsiteY0" fmla="*/ 0 h 6882581"/>
              <a:gd name="connsiteX1" fmla="*/ 2526890 w 8386916"/>
              <a:gd name="connsiteY1" fmla="*/ 0 h 6882581"/>
              <a:gd name="connsiteX2" fmla="*/ 0 w 8386916"/>
              <a:gd name="connsiteY2" fmla="*/ 6882581 h 6882581"/>
              <a:gd name="connsiteX3" fmla="*/ 8347587 w 8386916"/>
              <a:gd name="connsiteY3" fmla="*/ 6882581 h 6882581"/>
              <a:gd name="connsiteX4" fmla="*/ 8386916 w 8386916"/>
              <a:gd name="connsiteY4" fmla="*/ 0 h 6882581"/>
              <a:gd name="connsiteX0" fmla="*/ 8386916 w 8397014"/>
              <a:gd name="connsiteY0" fmla="*/ 0 h 6890819"/>
              <a:gd name="connsiteX1" fmla="*/ 2526890 w 8397014"/>
              <a:gd name="connsiteY1" fmla="*/ 0 h 6890819"/>
              <a:gd name="connsiteX2" fmla="*/ 0 w 8397014"/>
              <a:gd name="connsiteY2" fmla="*/ 6882581 h 6890819"/>
              <a:gd name="connsiteX3" fmla="*/ 8397014 w 8397014"/>
              <a:gd name="connsiteY3" fmla="*/ 6890819 h 6890819"/>
              <a:gd name="connsiteX4" fmla="*/ 8386916 w 8397014"/>
              <a:gd name="connsiteY4" fmla="*/ 0 h 6890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7014" h="6890819">
                <a:moveTo>
                  <a:pt x="8386916" y="0"/>
                </a:moveTo>
                <a:lnTo>
                  <a:pt x="2526890" y="0"/>
                </a:lnTo>
                <a:lnTo>
                  <a:pt x="0" y="6882581"/>
                </a:lnTo>
                <a:lnTo>
                  <a:pt x="8397014" y="6890819"/>
                </a:lnTo>
                <a:lnTo>
                  <a:pt x="8386916" y="0"/>
                </a:lnTo>
                <a:close/>
              </a:path>
            </a:pathLst>
          </a:custGeom>
          <a:solidFill>
            <a:srgbClr val="005288">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1400" i="1">
              <a:solidFill>
                <a:srgbClr val="FFFFFF"/>
              </a:solidFill>
              <a:latin typeface="Century Gothic"/>
            </a:endParaRPr>
          </a:p>
        </p:txBody>
      </p:sp>
      <p:sp>
        <p:nvSpPr>
          <p:cNvPr id="12" name="Freeform 11">
            <a:extLst>
              <a:ext uri="{FF2B5EF4-FFF2-40B4-BE49-F238E27FC236}">
                <a16:creationId xmlns:a16="http://schemas.microsoft.com/office/drawing/2014/main" id="{394B0A34-4173-BB40-A9E5-D960A28A7765}"/>
              </a:ext>
            </a:extLst>
          </p:cNvPr>
          <p:cNvSpPr/>
          <p:nvPr/>
        </p:nvSpPr>
        <p:spPr>
          <a:xfrm>
            <a:off x="4033964" y="857253"/>
            <a:ext cx="2805707" cy="6879575"/>
          </a:xfrm>
          <a:custGeom>
            <a:avLst/>
            <a:gdLst>
              <a:gd name="connsiteX0" fmla="*/ 2891118 w 2891118"/>
              <a:gd name="connsiteY0" fmla="*/ 94130 h 7261412"/>
              <a:gd name="connsiteX1" fmla="*/ 255495 w 2891118"/>
              <a:gd name="connsiteY1" fmla="*/ 7261412 h 7261412"/>
              <a:gd name="connsiteX2" fmla="*/ 0 w 2891118"/>
              <a:gd name="connsiteY2" fmla="*/ 7194177 h 7261412"/>
              <a:gd name="connsiteX3" fmla="*/ 2622177 w 2891118"/>
              <a:gd name="connsiteY3" fmla="*/ 0 h 7261412"/>
              <a:gd name="connsiteX4" fmla="*/ 2891118 w 2891118"/>
              <a:gd name="connsiteY4" fmla="*/ 94130 h 7261412"/>
              <a:gd name="connsiteX0" fmla="*/ 2876045 w 2876045"/>
              <a:gd name="connsiteY0" fmla="*/ 159444 h 7261412"/>
              <a:gd name="connsiteX1" fmla="*/ 255495 w 2876045"/>
              <a:gd name="connsiteY1" fmla="*/ 7261412 h 7261412"/>
              <a:gd name="connsiteX2" fmla="*/ 0 w 2876045"/>
              <a:gd name="connsiteY2" fmla="*/ 7194177 h 7261412"/>
              <a:gd name="connsiteX3" fmla="*/ 2622177 w 2876045"/>
              <a:gd name="connsiteY3" fmla="*/ 0 h 7261412"/>
              <a:gd name="connsiteX4" fmla="*/ 2876045 w 2876045"/>
              <a:gd name="connsiteY4" fmla="*/ 159444 h 7261412"/>
              <a:gd name="connsiteX0" fmla="*/ 2876045 w 2876045"/>
              <a:gd name="connsiteY0" fmla="*/ 3695 h 7105663"/>
              <a:gd name="connsiteX1" fmla="*/ 255495 w 2876045"/>
              <a:gd name="connsiteY1" fmla="*/ 7105663 h 7105663"/>
              <a:gd name="connsiteX2" fmla="*/ 0 w 2876045"/>
              <a:gd name="connsiteY2" fmla="*/ 7038428 h 7105663"/>
              <a:gd name="connsiteX3" fmla="*/ 2566911 w 2876045"/>
              <a:gd name="connsiteY3" fmla="*/ 0 h 7105663"/>
              <a:gd name="connsiteX4" fmla="*/ 2876045 w 2876045"/>
              <a:gd name="connsiteY4" fmla="*/ 3695 h 7105663"/>
              <a:gd name="connsiteX0" fmla="*/ 2876045 w 2876045"/>
              <a:gd name="connsiteY0" fmla="*/ 3695 h 7038428"/>
              <a:gd name="connsiteX1" fmla="*/ 355979 w 2876045"/>
              <a:gd name="connsiteY1" fmla="*/ 6879575 h 7038428"/>
              <a:gd name="connsiteX2" fmla="*/ 0 w 2876045"/>
              <a:gd name="connsiteY2" fmla="*/ 7038428 h 7038428"/>
              <a:gd name="connsiteX3" fmla="*/ 2566911 w 2876045"/>
              <a:gd name="connsiteY3" fmla="*/ 0 h 7038428"/>
              <a:gd name="connsiteX4" fmla="*/ 2876045 w 2876045"/>
              <a:gd name="connsiteY4" fmla="*/ 3695 h 7038428"/>
              <a:gd name="connsiteX0" fmla="*/ 2805707 w 2805707"/>
              <a:gd name="connsiteY0" fmla="*/ 3695 h 6879575"/>
              <a:gd name="connsiteX1" fmla="*/ 285641 w 2805707"/>
              <a:gd name="connsiteY1" fmla="*/ 6879575 h 6879575"/>
              <a:gd name="connsiteX2" fmla="*/ 0 w 2805707"/>
              <a:gd name="connsiteY2" fmla="*/ 6862582 h 6879575"/>
              <a:gd name="connsiteX3" fmla="*/ 2496573 w 2805707"/>
              <a:gd name="connsiteY3" fmla="*/ 0 h 6879575"/>
              <a:gd name="connsiteX4" fmla="*/ 2805707 w 2805707"/>
              <a:gd name="connsiteY4" fmla="*/ 3695 h 68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707" h="6879575">
                <a:moveTo>
                  <a:pt x="2805707" y="3695"/>
                </a:moveTo>
                <a:lnTo>
                  <a:pt x="285641" y="6879575"/>
                </a:lnTo>
                <a:lnTo>
                  <a:pt x="0" y="6862582"/>
                </a:lnTo>
                <a:lnTo>
                  <a:pt x="2496573" y="0"/>
                </a:lnTo>
                <a:lnTo>
                  <a:pt x="2805707" y="3695"/>
                </a:lnTo>
                <a:close/>
              </a:path>
            </a:pathLst>
          </a:custGeom>
          <a:solidFill>
            <a:srgbClr val="CF7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1400" i="1">
              <a:solidFill>
                <a:srgbClr val="FFFFFF"/>
              </a:solidFill>
              <a:latin typeface="Century Gothic"/>
            </a:endParaRPr>
          </a:p>
        </p:txBody>
      </p:sp>
      <p:sp>
        <p:nvSpPr>
          <p:cNvPr id="7" name="Freeform 6">
            <a:extLst>
              <a:ext uri="{FF2B5EF4-FFF2-40B4-BE49-F238E27FC236}">
                <a16:creationId xmlns:a16="http://schemas.microsoft.com/office/drawing/2014/main" id="{359B1BF4-B0F7-2349-8025-B38CC0378A38}"/>
              </a:ext>
            </a:extLst>
          </p:cNvPr>
          <p:cNvSpPr/>
          <p:nvPr/>
        </p:nvSpPr>
        <p:spPr>
          <a:xfrm>
            <a:off x="-289645" y="704851"/>
            <a:ext cx="6683188" cy="7100047"/>
          </a:xfrm>
          <a:custGeom>
            <a:avLst/>
            <a:gdLst>
              <a:gd name="connsiteX0" fmla="*/ 6615953 w 6683188"/>
              <a:gd name="connsiteY0" fmla="*/ 94129 h 7100047"/>
              <a:gd name="connsiteX1" fmla="*/ 4061012 w 6683188"/>
              <a:gd name="connsiteY1" fmla="*/ 7100047 h 7100047"/>
              <a:gd name="connsiteX2" fmla="*/ 242047 w 6683188"/>
              <a:gd name="connsiteY2" fmla="*/ 7100047 h 7100047"/>
              <a:gd name="connsiteX3" fmla="*/ 242047 w 6683188"/>
              <a:gd name="connsiteY3" fmla="*/ 0 h 7100047"/>
              <a:gd name="connsiteX4" fmla="*/ 0 w 6683188"/>
              <a:gd name="connsiteY4" fmla="*/ 0 h 7100047"/>
              <a:gd name="connsiteX5" fmla="*/ 6683188 w 6683188"/>
              <a:gd name="connsiteY5" fmla="*/ 0 h 7100047"/>
              <a:gd name="connsiteX6" fmla="*/ 6615953 w 6683188"/>
              <a:gd name="connsiteY6" fmla="*/ 94129 h 710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3188" h="7100047">
                <a:moveTo>
                  <a:pt x="6615953" y="94129"/>
                </a:moveTo>
                <a:lnTo>
                  <a:pt x="4061012" y="7100047"/>
                </a:lnTo>
                <a:lnTo>
                  <a:pt x="242047" y="7100047"/>
                </a:lnTo>
                <a:lnTo>
                  <a:pt x="242047" y="0"/>
                </a:lnTo>
                <a:lnTo>
                  <a:pt x="0" y="0"/>
                </a:lnTo>
                <a:lnTo>
                  <a:pt x="6683188" y="0"/>
                </a:lnTo>
                <a:lnTo>
                  <a:pt x="6615953" y="941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1400" i="1" dirty="0">
              <a:solidFill>
                <a:srgbClr val="FFFFFF"/>
              </a:solidFill>
              <a:latin typeface="Century Gothic"/>
            </a:endParaRPr>
          </a:p>
        </p:txBody>
      </p:sp>
      <p:sp>
        <p:nvSpPr>
          <p:cNvPr id="9" name="TextBox 8">
            <a:extLst>
              <a:ext uri="{FF2B5EF4-FFF2-40B4-BE49-F238E27FC236}">
                <a16:creationId xmlns:a16="http://schemas.microsoft.com/office/drawing/2014/main" id="{5A95A038-684B-214F-9C11-4CAFED00AA82}"/>
              </a:ext>
            </a:extLst>
          </p:cNvPr>
          <p:cNvSpPr txBox="1"/>
          <p:nvPr/>
        </p:nvSpPr>
        <p:spPr>
          <a:xfrm>
            <a:off x="494020" y="2274839"/>
            <a:ext cx="4965291" cy="2308324"/>
          </a:xfrm>
          <a:prstGeom prst="rect">
            <a:avLst/>
          </a:prstGeom>
          <a:noFill/>
        </p:spPr>
        <p:txBody>
          <a:bodyPr wrap="square" rtlCol="0">
            <a:spAutoFit/>
          </a:bodyPr>
          <a:lstStyle/>
          <a:p>
            <a:pPr defTabSz="1219170" fontAlgn="base">
              <a:spcBef>
                <a:spcPct val="0"/>
              </a:spcBef>
              <a:spcAft>
                <a:spcPct val="0"/>
              </a:spcAft>
            </a:pPr>
            <a:r>
              <a:rPr lang="en-US" sz="3600" b="1" dirty="0">
                <a:solidFill>
                  <a:srgbClr val="005288"/>
                </a:solidFill>
                <a:latin typeface="Calibri" panose="020F0502020204030204" pitchFamily="34" charset="0"/>
                <a:ea typeface="MS PGothic" pitchFamily="34" charset="-128"/>
                <a:cs typeface="Calibri" panose="020F0502020204030204" pitchFamily="34" charset="0"/>
              </a:rPr>
              <a:t>Electric Vehicle (EV) </a:t>
            </a:r>
            <a:br>
              <a:rPr lang="en-US" sz="3600" b="1" dirty="0">
                <a:solidFill>
                  <a:srgbClr val="005288"/>
                </a:solidFill>
                <a:latin typeface="Calibri" panose="020F0502020204030204" pitchFamily="34" charset="0"/>
                <a:ea typeface="MS PGothic" pitchFamily="34" charset="-128"/>
                <a:cs typeface="Calibri" panose="020F0502020204030204" pitchFamily="34" charset="0"/>
              </a:rPr>
            </a:br>
            <a:r>
              <a:rPr lang="en-US" sz="3600" b="1" dirty="0">
                <a:solidFill>
                  <a:srgbClr val="005288"/>
                </a:solidFill>
                <a:latin typeface="Calibri" panose="020F0502020204030204" pitchFamily="34" charset="0"/>
                <a:ea typeface="MS PGothic" pitchFamily="34" charset="-128"/>
                <a:cs typeface="Calibri" panose="020F0502020204030204" pitchFamily="34" charset="0"/>
              </a:rPr>
              <a:t>and DER Control </a:t>
            </a:r>
            <a:br>
              <a:rPr lang="en-US" sz="3600" b="1" dirty="0">
                <a:solidFill>
                  <a:srgbClr val="005288"/>
                </a:solidFill>
                <a:latin typeface="Calibri" panose="020F0502020204030204" pitchFamily="34" charset="0"/>
                <a:ea typeface="MS PGothic" pitchFamily="34" charset="-128"/>
                <a:cs typeface="Calibri" panose="020F0502020204030204" pitchFamily="34" charset="0"/>
              </a:rPr>
            </a:br>
            <a:r>
              <a:rPr lang="en-US" sz="3600" b="1" dirty="0">
                <a:solidFill>
                  <a:srgbClr val="005288"/>
                </a:solidFill>
                <a:latin typeface="Calibri" panose="020F0502020204030204" pitchFamily="34" charset="0"/>
                <a:ea typeface="MS PGothic" pitchFamily="34" charset="-128"/>
                <a:cs typeface="Calibri" panose="020F0502020204030204" pitchFamily="34" charset="0"/>
              </a:rPr>
              <a:t>and Communications Strategies</a:t>
            </a:r>
          </a:p>
        </p:txBody>
      </p:sp>
      <p:sp>
        <p:nvSpPr>
          <p:cNvPr id="10" name="TextBox 9">
            <a:extLst>
              <a:ext uri="{FF2B5EF4-FFF2-40B4-BE49-F238E27FC236}">
                <a16:creationId xmlns:a16="http://schemas.microsoft.com/office/drawing/2014/main" id="{90387871-5979-5545-BEC7-D085FC4C2099}"/>
              </a:ext>
            </a:extLst>
          </p:cNvPr>
          <p:cNvSpPr txBox="1"/>
          <p:nvPr/>
        </p:nvSpPr>
        <p:spPr>
          <a:xfrm>
            <a:off x="513990" y="4774836"/>
            <a:ext cx="3705532" cy="1200329"/>
          </a:xfrm>
          <a:prstGeom prst="rect">
            <a:avLst/>
          </a:prstGeom>
          <a:noFill/>
        </p:spPr>
        <p:txBody>
          <a:bodyPr wrap="square" rtlCol="0">
            <a:spAutoFit/>
          </a:bodyPr>
          <a:lstStyle/>
          <a:p>
            <a:pPr defTabSz="1219170" fontAlgn="base">
              <a:spcBef>
                <a:spcPct val="0"/>
              </a:spcBef>
              <a:spcAft>
                <a:spcPct val="0"/>
              </a:spcAft>
            </a:pPr>
            <a:r>
              <a:rPr lang="en-US" b="1" dirty="0">
                <a:solidFill>
                  <a:srgbClr val="000000"/>
                </a:solidFill>
                <a:latin typeface="Calibri" panose="020F0502020204030204" pitchFamily="34" charset="0"/>
                <a:ea typeface="MS PGothic" pitchFamily="34" charset="-128"/>
                <a:cs typeface="Calibri" panose="020F0502020204030204" pitchFamily="34" charset="0"/>
              </a:rPr>
              <a:t>Brian Sloboda</a:t>
            </a:r>
          </a:p>
          <a:p>
            <a:pPr defTabSz="1219170" fontAlgn="base">
              <a:spcBef>
                <a:spcPct val="0"/>
              </a:spcBef>
              <a:spcAft>
                <a:spcPct val="0"/>
              </a:spcAft>
            </a:pPr>
            <a:r>
              <a:rPr lang="en-US" dirty="0">
                <a:solidFill>
                  <a:srgbClr val="000000"/>
                </a:solidFill>
                <a:latin typeface="Calibri" panose="020F0502020204030204" pitchFamily="34" charset="0"/>
                <a:ea typeface="MS PGothic" pitchFamily="34" charset="-128"/>
                <a:cs typeface="Calibri" panose="020F0502020204030204" pitchFamily="34" charset="0"/>
              </a:rPr>
              <a:t>Director, Utility Research &amp; Policy</a:t>
            </a:r>
          </a:p>
          <a:p>
            <a:pPr defTabSz="1219170" fontAlgn="base">
              <a:spcBef>
                <a:spcPct val="0"/>
              </a:spcBef>
              <a:spcAft>
                <a:spcPct val="0"/>
              </a:spcAft>
            </a:pPr>
            <a:r>
              <a:rPr lang="en-US" dirty="0">
                <a:solidFill>
                  <a:srgbClr val="000000"/>
                </a:solidFill>
                <a:latin typeface="Calibri" panose="020F0502020204030204" pitchFamily="34" charset="0"/>
                <a:ea typeface="MS PGothic" pitchFamily="34" charset="-128"/>
                <a:cs typeface="Calibri" panose="020F0502020204030204" pitchFamily="34" charset="0"/>
              </a:rPr>
              <a:t>brian.sloboda@nrucfc.coop</a:t>
            </a:r>
          </a:p>
          <a:p>
            <a:pPr defTabSz="1219170" fontAlgn="base">
              <a:spcBef>
                <a:spcPct val="0"/>
              </a:spcBef>
              <a:spcAft>
                <a:spcPct val="0"/>
              </a:spcAft>
            </a:pPr>
            <a:endParaRPr lang="en-US" dirty="0">
              <a:solidFill>
                <a:srgbClr val="000000"/>
              </a:solidFill>
              <a:latin typeface="Calibri" panose="020F0502020204030204" pitchFamily="34" charset="0"/>
              <a:ea typeface="MS PGothic" pitchFamily="34" charset="-128"/>
              <a:cs typeface="Calibri" panose="020F0502020204030204" pitchFamily="34" charset="0"/>
            </a:endParaRPr>
          </a:p>
        </p:txBody>
      </p:sp>
      <p:sp>
        <p:nvSpPr>
          <p:cNvPr id="11" name="Freeform 10">
            <a:extLst>
              <a:ext uri="{FF2B5EF4-FFF2-40B4-BE49-F238E27FC236}">
                <a16:creationId xmlns:a16="http://schemas.microsoft.com/office/drawing/2014/main" id="{25AEDE73-EBDF-8845-996A-DBFF49953644}"/>
              </a:ext>
            </a:extLst>
          </p:cNvPr>
          <p:cNvSpPr/>
          <p:nvPr/>
        </p:nvSpPr>
        <p:spPr>
          <a:xfrm>
            <a:off x="3810308" y="704853"/>
            <a:ext cx="2805707" cy="6879575"/>
          </a:xfrm>
          <a:custGeom>
            <a:avLst/>
            <a:gdLst>
              <a:gd name="connsiteX0" fmla="*/ 2891118 w 2891118"/>
              <a:gd name="connsiteY0" fmla="*/ 94130 h 7261412"/>
              <a:gd name="connsiteX1" fmla="*/ 255495 w 2891118"/>
              <a:gd name="connsiteY1" fmla="*/ 7261412 h 7261412"/>
              <a:gd name="connsiteX2" fmla="*/ 0 w 2891118"/>
              <a:gd name="connsiteY2" fmla="*/ 7194177 h 7261412"/>
              <a:gd name="connsiteX3" fmla="*/ 2622177 w 2891118"/>
              <a:gd name="connsiteY3" fmla="*/ 0 h 7261412"/>
              <a:gd name="connsiteX4" fmla="*/ 2891118 w 2891118"/>
              <a:gd name="connsiteY4" fmla="*/ 94130 h 7261412"/>
              <a:gd name="connsiteX0" fmla="*/ 2876045 w 2876045"/>
              <a:gd name="connsiteY0" fmla="*/ 159444 h 7261412"/>
              <a:gd name="connsiteX1" fmla="*/ 255495 w 2876045"/>
              <a:gd name="connsiteY1" fmla="*/ 7261412 h 7261412"/>
              <a:gd name="connsiteX2" fmla="*/ 0 w 2876045"/>
              <a:gd name="connsiteY2" fmla="*/ 7194177 h 7261412"/>
              <a:gd name="connsiteX3" fmla="*/ 2622177 w 2876045"/>
              <a:gd name="connsiteY3" fmla="*/ 0 h 7261412"/>
              <a:gd name="connsiteX4" fmla="*/ 2876045 w 2876045"/>
              <a:gd name="connsiteY4" fmla="*/ 159444 h 7261412"/>
              <a:gd name="connsiteX0" fmla="*/ 2876045 w 2876045"/>
              <a:gd name="connsiteY0" fmla="*/ 3695 h 7105663"/>
              <a:gd name="connsiteX1" fmla="*/ 255495 w 2876045"/>
              <a:gd name="connsiteY1" fmla="*/ 7105663 h 7105663"/>
              <a:gd name="connsiteX2" fmla="*/ 0 w 2876045"/>
              <a:gd name="connsiteY2" fmla="*/ 7038428 h 7105663"/>
              <a:gd name="connsiteX3" fmla="*/ 2566911 w 2876045"/>
              <a:gd name="connsiteY3" fmla="*/ 0 h 7105663"/>
              <a:gd name="connsiteX4" fmla="*/ 2876045 w 2876045"/>
              <a:gd name="connsiteY4" fmla="*/ 3695 h 7105663"/>
              <a:gd name="connsiteX0" fmla="*/ 2876045 w 2876045"/>
              <a:gd name="connsiteY0" fmla="*/ 3695 h 7038428"/>
              <a:gd name="connsiteX1" fmla="*/ 355979 w 2876045"/>
              <a:gd name="connsiteY1" fmla="*/ 6879575 h 7038428"/>
              <a:gd name="connsiteX2" fmla="*/ 0 w 2876045"/>
              <a:gd name="connsiteY2" fmla="*/ 7038428 h 7038428"/>
              <a:gd name="connsiteX3" fmla="*/ 2566911 w 2876045"/>
              <a:gd name="connsiteY3" fmla="*/ 0 h 7038428"/>
              <a:gd name="connsiteX4" fmla="*/ 2876045 w 2876045"/>
              <a:gd name="connsiteY4" fmla="*/ 3695 h 7038428"/>
              <a:gd name="connsiteX0" fmla="*/ 2805707 w 2805707"/>
              <a:gd name="connsiteY0" fmla="*/ 3695 h 6879575"/>
              <a:gd name="connsiteX1" fmla="*/ 285641 w 2805707"/>
              <a:gd name="connsiteY1" fmla="*/ 6879575 h 6879575"/>
              <a:gd name="connsiteX2" fmla="*/ 0 w 2805707"/>
              <a:gd name="connsiteY2" fmla="*/ 6862582 h 6879575"/>
              <a:gd name="connsiteX3" fmla="*/ 2496573 w 2805707"/>
              <a:gd name="connsiteY3" fmla="*/ 0 h 6879575"/>
              <a:gd name="connsiteX4" fmla="*/ 2805707 w 2805707"/>
              <a:gd name="connsiteY4" fmla="*/ 3695 h 68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707" h="6879575">
                <a:moveTo>
                  <a:pt x="2805707" y="3695"/>
                </a:moveTo>
                <a:lnTo>
                  <a:pt x="285641" y="6879575"/>
                </a:lnTo>
                <a:lnTo>
                  <a:pt x="0" y="6862582"/>
                </a:lnTo>
                <a:lnTo>
                  <a:pt x="2496573" y="0"/>
                </a:lnTo>
                <a:lnTo>
                  <a:pt x="2805707" y="3695"/>
                </a:lnTo>
                <a:close/>
              </a:path>
            </a:pathLst>
          </a:cu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1400" i="1">
              <a:solidFill>
                <a:srgbClr val="FFFFFF"/>
              </a:solidFill>
              <a:latin typeface="Century Gothic"/>
            </a:endParaRPr>
          </a:p>
        </p:txBody>
      </p:sp>
      <p:pic>
        <p:nvPicPr>
          <p:cNvPr id="2" name="Picture 1">
            <a:extLst>
              <a:ext uri="{FF2B5EF4-FFF2-40B4-BE49-F238E27FC236}">
                <a16:creationId xmlns:a16="http://schemas.microsoft.com/office/drawing/2014/main" id="{4C9D77AC-CE9B-5235-1DA2-842B76749BA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9553" y="1085925"/>
            <a:ext cx="1176425" cy="1039771"/>
          </a:xfrm>
          <a:prstGeom prst="rect">
            <a:avLst/>
          </a:prstGeom>
        </p:spPr>
      </p:pic>
    </p:spTree>
    <p:extLst>
      <p:ext uri="{BB962C8B-B14F-4D97-AF65-F5344CB8AC3E}">
        <p14:creationId xmlns:p14="http://schemas.microsoft.com/office/powerpoint/2010/main" val="3107466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D5AB787-BFBF-784C-A7ED-0D938C755E9E}"/>
              </a:ext>
            </a:extLst>
          </p:cNvPr>
          <p:cNvSpPr/>
          <p:nvPr/>
        </p:nvSpPr>
        <p:spPr bwMode="auto">
          <a:xfrm>
            <a:off x="6030098" y="2153813"/>
            <a:ext cx="3113903" cy="3106284"/>
          </a:xfrm>
          <a:prstGeom prst="rect">
            <a:avLst/>
          </a:prstGeom>
          <a:solidFill>
            <a:srgbClr val="CF7019"/>
          </a:solidFill>
          <a:ln w="12700" cap="flat" cmpd="sng" algn="ctr">
            <a:noFill/>
            <a:prstDash val="solid"/>
            <a:round/>
            <a:headEnd type="none" w="sm" len="sm"/>
            <a:tailEnd type="none" w="sm" len="sm"/>
          </a:ln>
          <a:effectLst/>
        </p:spPr>
        <p:txBody>
          <a:bodyPr vert="horz" wrap="square" lIns="68580" tIns="34291" rIns="68580" bIns="34291" numCol="1" rtlCol="0" anchor="t" anchorCtr="0" compatLnSpc="1">
            <a:prstTxWarp prst="textNoShape">
              <a:avLst/>
            </a:prstTxWarp>
          </a:bodyPr>
          <a:lstStyle/>
          <a:p>
            <a:pPr defTabSz="685766" eaLnBrk="0" fontAlgn="base" hangingPunct="0">
              <a:spcBef>
                <a:spcPct val="0"/>
              </a:spcBef>
              <a:spcAft>
                <a:spcPct val="0"/>
              </a:spcAft>
              <a:defRPr/>
            </a:pPr>
            <a:endParaRPr lang="en-US" sz="1500" i="1" dirty="0">
              <a:solidFill>
                <a:srgbClr val="000000"/>
              </a:solidFill>
              <a:latin typeface="Times New Roman" charset="0"/>
              <a:ea typeface="MS PGothic" pitchFamily="34" charset="-128"/>
            </a:endParaRPr>
          </a:p>
        </p:txBody>
      </p:sp>
      <p:sp>
        <p:nvSpPr>
          <p:cNvPr id="31" name="Rectangle 30">
            <a:extLst>
              <a:ext uri="{FF2B5EF4-FFF2-40B4-BE49-F238E27FC236}">
                <a16:creationId xmlns:a16="http://schemas.microsoft.com/office/drawing/2014/main" id="{5C5020A7-00B8-0E47-BF53-93BF08E51717}"/>
              </a:ext>
            </a:extLst>
          </p:cNvPr>
          <p:cNvSpPr/>
          <p:nvPr/>
        </p:nvSpPr>
        <p:spPr bwMode="auto">
          <a:xfrm>
            <a:off x="2940910" y="2153814"/>
            <a:ext cx="3146855" cy="3108167"/>
          </a:xfrm>
          <a:prstGeom prst="rect">
            <a:avLst/>
          </a:prstGeom>
          <a:solidFill>
            <a:schemeClr val="accent4">
              <a:lumMod val="25000"/>
              <a:lumOff val="75000"/>
            </a:schemeClr>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68580" tIns="34291" rIns="68580" bIns="34291" numCol="1" rtlCol="0" anchor="t" anchorCtr="0" compatLnSpc="1">
            <a:prstTxWarp prst="textNoShape">
              <a:avLst/>
            </a:prstTxWarp>
          </a:bodyPr>
          <a:lstStyle/>
          <a:p>
            <a:pPr defTabSz="685766" eaLnBrk="0" fontAlgn="base" hangingPunct="0">
              <a:spcBef>
                <a:spcPct val="0"/>
              </a:spcBef>
              <a:spcAft>
                <a:spcPct val="0"/>
              </a:spcAft>
              <a:defRPr/>
            </a:pPr>
            <a:endParaRPr lang="en-US" sz="1500" i="1">
              <a:solidFill>
                <a:srgbClr val="000000"/>
              </a:solidFill>
              <a:latin typeface="Times New Roman" charset="0"/>
              <a:ea typeface="MS PGothic" pitchFamily="34" charset="-128"/>
            </a:endParaRPr>
          </a:p>
        </p:txBody>
      </p:sp>
      <p:sp>
        <p:nvSpPr>
          <p:cNvPr id="32" name="Rectangle 31">
            <a:extLst>
              <a:ext uri="{FF2B5EF4-FFF2-40B4-BE49-F238E27FC236}">
                <a16:creationId xmlns:a16="http://schemas.microsoft.com/office/drawing/2014/main" id="{D6C10401-A64D-4B44-80D7-632FACFDA97C}"/>
              </a:ext>
            </a:extLst>
          </p:cNvPr>
          <p:cNvSpPr/>
          <p:nvPr/>
        </p:nvSpPr>
        <p:spPr bwMode="auto">
          <a:xfrm>
            <a:off x="0" y="2153811"/>
            <a:ext cx="3048000" cy="3117093"/>
          </a:xfrm>
          <a:prstGeom prst="rect">
            <a:avLst/>
          </a:prstGeom>
          <a:solidFill>
            <a:schemeClr val="bg1">
              <a:lumMod val="75000"/>
            </a:schemeClr>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68580" tIns="34291" rIns="68580" bIns="34291" numCol="1" rtlCol="0" anchor="t" anchorCtr="0" compatLnSpc="1">
            <a:prstTxWarp prst="textNoShape">
              <a:avLst/>
            </a:prstTxWarp>
          </a:bodyPr>
          <a:lstStyle/>
          <a:p>
            <a:pPr defTabSz="685766" eaLnBrk="0" fontAlgn="base" hangingPunct="0">
              <a:spcBef>
                <a:spcPct val="0"/>
              </a:spcBef>
              <a:spcAft>
                <a:spcPct val="0"/>
              </a:spcAft>
              <a:defRPr/>
            </a:pPr>
            <a:endParaRPr lang="en-US" sz="1500" i="1">
              <a:solidFill>
                <a:srgbClr val="000000"/>
              </a:solidFill>
              <a:latin typeface="Times New Roman" charset="0"/>
              <a:ea typeface="MS PGothic" pitchFamily="34" charset="-128"/>
            </a:endParaRPr>
          </a:p>
        </p:txBody>
      </p:sp>
      <p:sp>
        <p:nvSpPr>
          <p:cNvPr id="4" name="Title 3">
            <a:extLst>
              <a:ext uri="{FF2B5EF4-FFF2-40B4-BE49-F238E27FC236}">
                <a16:creationId xmlns:a16="http://schemas.microsoft.com/office/drawing/2014/main" id="{812DCD36-0EDC-1243-8AAA-C776F56883E2}"/>
              </a:ext>
            </a:extLst>
          </p:cNvPr>
          <p:cNvSpPr>
            <a:spLocks noGrp="1"/>
          </p:cNvSpPr>
          <p:nvPr>
            <p:ph type="title"/>
          </p:nvPr>
        </p:nvSpPr>
        <p:spPr>
          <a:xfrm>
            <a:off x="152400" y="1104901"/>
            <a:ext cx="8001000" cy="571500"/>
          </a:xfrm>
        </p:spPr>
        <p:txBody>
          <a:bodyPr/>
          <a:lstStyle/>
          <a:p>
            <a:r>
              <a:rPr lang="en-US" dirty="0"/>
              <a:t>Key Drivers of Transportation Change</a:t>
            </a:r>
          </a:p>
        </p:txBody>
      </p:sp>
      <p:sp>
        <p:nvSpPr>
          <p:cNvPr id="3" name="Slide Number Placeholder 2">
            <a:extLst>
              <a:ext uri="{FF2B5EF4-FFF2-40B4-BE49-F238E27FC236}">
                <a16:creationId xmlns:a16="http://schemas.microsoft.com/office/drawing/2014/main" id="{599EB303-6BB5-2449-9FB5-C0E31325B53F}"/>
              </a:ext>
            </a:extLst>
          </p:cNvPr>
          <p:cNvSpPr>
            <a:spLocks noGrp="1"/>
          </p:cNvSpPr>
          <p:nvPr>
            <p:ph type="sldNum" sz="quarter" idx="10"/>
          </p:nvPr>
        </p:nvSpPr>
        <p:spPr/>
        <p:txBody>
          <a:bodyPr/>
          <a:lstStyle/>
          <a:p>
            <a:pPr defTabSz="1219170" fontAlgn="base">
              <a:spcBef>
                <a:spcPct val="0"/>
              </a:spcBef>
              <a:spcAft>
                <a:spcPct val="0"/>
              </a:spcAft>
            </a:pPr>
            <a:fld id="{A814B1FF-3579-44CA-9F58-0AEAEE48DDD3}" type="slidenum">
              <a:rPr lang="en-US">
                <a:solidFill>
                  <a:srgbClr val="FFFFFF"/>
                </a:solidFill>
                <a:ea typeface="MS PGothic" pitchFamily="34" charset="-128"/>
              </a:rPr>
              <a:pPr defTabSz="1219170" fontAlgn="base">
                <a:spcBef>
                  <a:spcPct val="0"/>
                </a:spcBef>
                <a:spcAft>
                  <a:spcPct val="0"/>
                </a:spcAft>
              </a:pPr>
              <a:t>8</a:t>
            </a:fld>
            <a:endParaRPr lang="en-US" dirty="0">
              <a:solidFill>
                <a:srgbClr val="FFFFFF"/>
              </a:solidFill>
              <a:ea typeface="MS PGothic" pitchFamily="34" charset="-128"/>
            </a:endParaRPr>
          </a:p>
        </p:txBody>
      </p:sp>
      <p:grpSp>
        <p:nvGrpSpPr>
          <p:cNvPr id="6" name="Group 493">
            <a:extLst>
              <a:ext uri="{FF2B5EF4-FFF2-40B4-BE49-F238E27FC236}">
                <a16:creationId xmlns:a16="http://schemas.microsoft.com/office/drawing/2014/main" id="{33A78886-56AC-AB4D-A9BE-D771EE767775}"/>
              </a:ext>
            </a:extLst>
          </p:cNvPr>
          <p:cNvGrpSpPr>
            <a:grpSpLocks noChangeAspect="1"/>
          </p:cNvGrpSpPr>
          <p:nvPr/>
        </p:nvGrpSpPr>
        <p:grpSpPr bwMode="auto">
          <a:xfrm>
            <a:off x="994881" y="2682195"/>
            <a:ext cx="1114399" cy="812708"/>
            <a:chOff x="1457" y="2151"/>
            <a:chExt cx="1629" cy="1188"/>
          </a:xfrm>
          <a:solidFill>
            <a:schemeClr val="bg1"/>
          </a:solidFill>
          <a:effectLst>
            <a:outerShdw blurRad="50800" dist="38100" dir="2700000" algn="tl" rotWithShape="0">
              <a:prstClr val="black">
                <a:alpha val="40000"/>
              </a:prstClr>
            </a:outerShdw>
          </a:effectLst>
        </p:grpSpPr>
        <p:sp>
          <p:nvSpPr>
            <p:cNvPr id="7" name="Freeform 495">
              <a:extLst>
                <a:ext uri="{FF2B5EF4-FFF2-40B4-BE49-F238E27FC236}">
                  <a16:creationId xmlns:a16="http://schemas.microsoft.com/office/drawing/2014/main" id="{8D1911ED-75F8-C447-93B4-EFE15F3EDDAB}"/>
                </a:ext>
              </a:extLst>
            </p:cNvPr>
            <p:cNvSpPr>
              <a:spLocks noEditPoints="1"/>
            </p:cNvSpPr>
            <p:nvPr/>
          </p:nvSpPr>
          <p:spPr bwMode="auto">
            <a:xfrm>
              <a:off x="1457" y="2151"/>
              <a:ext cx="1629" cy="1188"/>
            </a:xfrm>
            <a:custGeom>
              <a:avLst/>
              <a:gdLst>
                <a:gd name="T0" fmla="*/ 2646 w 4887"/>
                <a:gd name="T1" fmla="*/ 3076 h 3562"/>
                <a:gd name="T2" fmla="*/ 3326 w 4887"/>
                <a:gd name="T3" fmla="*/ 996 h 3562"/>
                <a:gd name="T4" fmla="*/ 3231 w 4887"/>
                <a:gd name="T5" fmla="*/ 1120 h 3562"/>
                <a:gd name="T6" fmla="*/ 3176 w 4887"/>
                <a:gd name="T7" fmla="*/ 1245 h 3562"/>
                <a:gd name="T8" fmla="*/ 3176 w 4887"/>
                <a:gd name="T9" fmla="*/ 1380 h 3562"/>
                <a:gd name="T10" fmla="*/ 2907 w 4887"/>
                <a:gd name="T11" fmla="*/ 1614 h 3562"/>
                <a:gd name="T12" fmla="*/ 2779 w 4887"/>
                <a:gd name="T13" fmla="*/ 1553 h 3562"/>
                <a:gd name="T14" fmla="*/ 2668 w 4887"/>
                <a:gd name="T15" fmla="*/ 1709 h 3562"/>
                <a:gd name="T16" fmla="*/ 2298 w 4887"/>
                <a:gd name="T17" fmla="*/ 1742 h 3562"/>
                <a:gd name="T18" fmla="*/ 2204 w 4887"/>
                <a:gd name="T19" fmla="*/ 1617 h 3562"/>
                <a:gd name="T20" fmla="*/ 2084 w 4887"/>
                <a:gd name="T21" fmla="*/ 1596 h 3562"/>
                <a:gd name="T22" fmla="*/ 1947 w 4887"/>
                <a:gd name="T23" fmla="*/ 1596 h 3562"/>
                <a:gd name="T24" fmla="*/ 1716 w 4887"/>
                <a:gd name="T25" fmla="*/ 1326 h 3562"/>
                <a:gd name="T26" fmla="*/ 1775 w 4887"/>
                <a:gd name="T27" fmla="*/ 1198 h 3562"/>
                <a:gd name="T28" fmla="*/ 1647 w 4887"/>
                <a:gd name="T29" fmla="*/ 1106 h 3562"/>
                <a:gd name="T30" fmla="*/ 1583 w 4887"/>
                <a:gd name="T31" fmla="*/ 849 h 3562"/>
                <a:gd name="T32" fmla="*/ 2277 w 4887"/>
                <a:gd name="T33" fmla="*/ 492 h 3562"/>
                <a:gd name="T34" fmla="*/ 2074 w 4887"/>
                <a:gd name="T35" fmla="*/ 695 h 3562"/>
                <a:gd name="T36" fmla="*/ 2053 w 4887"/>
                <a:gd name="T37" fmla="*/ 995 h 3562"/>
                <a:gd name="T38" fmla="*/ 2227 w 4887"/>
                <a:gd name="T39" fmla="*/ 1225 h 3562"/>
                <a:gd name="T40" fmla="*/ 2516 w 4887"/>
                <a:gd name="T41" fmla="*/ 1289 h 3562"/>
                <a:gd name="T42" fmla="*/ 2772 w 4887"/>
                <a:gd name="T43" fmla="*/ 1149 h 3562"/>
                <a:gd name="T44" fmla="*/ 2874 w 4887"/>
                <a:gd name="T45" fmla="*/ 873 h 3562"/>
                <a:gd name="T46" fmla="*/ 2772 w 4887"/>
                <a:gd name="T47" fmla="*/ 597 h 3562"/>
                <a:gd name="T48" fmla="*/ 2516 w 4887"/>
                <a:gd name="T49" fmla="*/ 457 h 3562"/>
                <a:gd name="T50" fmla="*/ 2641 w 4887"/>
                <a:gd name="T51" fmla="*/ 17 h 3562"/>
                <a:gd name="T52" fmla="*/ 2705 w 4887"/>
                <a:gd name="T53" fmla="*/ 163 h 3562"/>
                <a:gd name="T54" fmla="*/ 2879 w 4887"/>
                <a:gd name="T55" fmla="*/ 131 h 3562"/>
                <a:gd name="T56" fmla="*/ 3157 w 4887"/>
                <a:gd name="T57" fmla="*/ 343 h 3562"/>
                <a:gd name="T58" fmla="*/ 3188 w 4887"/>
                <a:gd name="T59" fmla="*/ 475 h 3562"/>
                <a:gd name="T60" fmla="*/ 4394 w 4887"/>
                <a:gd name="T61" fmla="*/ 532 h 3562"/>
                <a:gd name="T62" fmla="*/ 4528 w 4887"/>
                <a:gd name="T63" fmla="*/ 640 h 3562"/>
                <a:gd name="T64" fmla="*/ 4804 w 4887"/>
                <a:gd name="T65" fmla="*/ 3115 h 3562"/>
                <a:gd name="T66" fmla="*/ 4887 w 4887"/>
                <a:gd name="T67" fmla="*/ 3199 h 3562"/>
                <a:gd name="T68" fmla="*/ 4798 w 4887"/>
                <a:gd name="T69" fmla="*/ 3437 h 3562"/>
                <a:gd name="T70" fmla="*/ 4578 w 4887"/>
                <a:gd name="T71" fmla="*/ 3559 h 3562"/>
                <a:gd name="T72" fmla="*/ 3846 w 4887"/>
                <a:gd name="T73" fmla="*/ 3353 h 3562"/>
                <a:gd name="T74" fmla="*/ 3733 w 4887"/>
                <a:gd name="T75" fmla="*/ 3307 h 3562"/>
                <a:gd name="T76" fmla="*/ 3659 w 4887"/>
                <a:gd name="T77" fmla="*/ 3405 h 3562"/>
                <a:gd name="T78" fmla="*/ 3479 w 4887"/>
                <a:gd name="T79" fmla="*/ 3353 h 3562"/>
                <a:gd name="T80" fmla="*/ 3365 w 4887"/>
                <a:gd name="T81" fmla="*/ 3307 h 3562"/>
                <a:gd name="T82" fmla="*/ 3290 w 4887"/>
                <a:gd name="T83" fmla="*/ 3405 h 3562"/>
                <a:gd name="T84" fmla="*/ 209 w 4887"/>
                <a:gd name="T85" fmla="*/ 3529 h 3562"/>
                <a:gd name="T86" fmla="*/ 34 w 4887"/>
                <a:gd name="T87" fmla="*/ 3352 h 3562"/>
                <a:gd name="T88" fmla="*/ 16 w 4887"/>
                <a:gd name="T89" fmla="*/ 3149 h 3562"/>
                <a:gd name="T90" fmla="*/ 348 w 4887"/>
                <a:gd name="T91" fmla="*/ 713 h 3562"/>
                <a:gd name="T92" fmla="*/ 429 w 4887"/>
                <a:gd name="T93" fmla="*/ 560 h 3562"/>
                <a:gd name="T94" fmla="*/ 1751 w 4887"/>
                <a:gd name="T95" fmla="*/ 524 h 3562"/>
                <a:gd name="T96" fmla="*/ 1722 w 4887"/>
                <a:gd name="T97" fmla="*/ 392 h 3562"/>
                <a:gd name="T98" fmla="*/ 1974 w 4887"/>
                <a:gd name="T99" fmla="*/ 139 h 3562"/>
                <a:gd name="T100" fmla="*/ 2106 w 4887"/>
                <a:gd name="T101" fmla="*/ 169 h 3562"/>
                <a:gd name="T102" fmla="*/ 2221 w 4887"/>
                <a:gd name="T103" fmla="*/ 63 h 3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87" h="3562">
                  <a:moveTo>
                    <a:pt x="668" y="849"/>
                  </a:moveTo>
                  <a:lnTo>
                    <a:pt x="668" y="2989"/>
                  </a:lnTo>
                  <a:lnTo>
                    <a:pt x="2264" y="2989"/>
                  </a:lnTo>
                  <a:lnTo>
                    <a:pt x="2264" y="3076"/>
                  </a:lnTo>
                  <a:lnTo>
                    <a:pt x="2646" y="3076"/>
                  </a:lnTo>
                  <a:lnTo>
                    <a:pt x="2646" y="2989"/>
                  </a:lnTo>
                  <a:lnTo>
                    <a:pt x="4222" y="2989"/>
                  </a:lnTo>
                  <a:lnTo>
                    <a:pt x="4222" y="849"/>
                  </a:lnTo>
                  <a:lnTo>
                    <a:pt x="3326" y="849"/>
                  </a:lnTo>
                  <a:lnTo>
                    <a:pt x="3326" y="996"/>
                  </a:lnTo>
                  <a:lnTo>
                    <a:pt x="3321" y="1030"/>
                  </a:lnTo>
                  <a:lnTo>
                    <a:pt x="3308" y="1060"/>
                  </a:lnTo>
                  <a:lnTo>
                    <a:pt x="3289" y="1087"/>
                  </a:lnTo>
                  <a:lnTo>
                    <a:pt x="3262" y="1106"/>
                  </a:lnTo>
                  <a:lnTo>
                    <a:pt x="3231" y="1120"/>
                  </a:lnTo>
                  <a:lnTo>
                    <a:pt x="3197" y="1124"/>
                  </a:lnTo>
                  <a:lnTo>
                    <a:pt x="3164" y="1124"/>
                  </a:lnTo>
                  <a:lnTo>
                    <a:pt x="3134" y="1198"/>
                  </a:lnTo>
                  <a:lnTo>
                    <a:pt x="3157" y="1222"/>
                  </a:lnTo>
                  <a:lnTo>
                    <a:pt x="3176" y="1245"/>
                  </a:lnTo>
                  <a:lnTo>
                    <a:pt x="3188" y="1271"/>
                  </a:lnTo>
                  <a:lnTo>
                    <a:pt x="3194" y="1298"/>
                  </a:lnTo>
                  <a:lnTo>
                    <a:pt x="3194" y="1326"/>
                  </a:lnTo>
                  <a:lnTo>
                    <a:pt x="3188" y="1355"/>
                  </a:lnTo>
                  <a:lnTo>
                    <a:pt x="3176" y="1380"/>
                  </a:lnTo>
                  <a:lnTo>
                    <a:pt x="3157" y="1404"/>
                  </a:lnTo>
                  <a:lnTo>
                    <a:pt x="2984" y="1576"/>
                  </a:lnTo>
                  <a:lnTo>
                    <a:pt x="2961" y="1596"/>
                  </a:lnTo>
                  <a:lnTo>
                    <a:pt x="2935" y="1608"/>
                  </a:lnTo>
                  <a:lnTo>
                    <a:pt x="2907" y="1614"/>
                  </a:lnTo>
                  <a:lnTo>
                    <a:pt x="2879" y="1614"/>
                  </a:lnTo>
                  <a:lnTo>
                    <a:pt x="2852" y="1608"/>
                  </a:lnTo>
                  <a:lnTo>
                    <a:pt x="2825" y="1596"/>
                  </a:lnTo>
                  <a:lnTo>
                    <a:pt x="2803" y="1576"/>
                  </a:lnTo>
                  <a:lnTo>
                    <a:pt x="2779" y="1553"/>
                  </a:lnTo>
                  <a:lnTo>
                    <a:pt x="2705" y="1584"/>
                  </a:lnTo>
                  <a:lnTo>
                    <a:pt x="2705" y="1617"/>
                  </a:lnTo>
                  <a:lnTo>
                    <a:pt x="2701" y="1651"/>
                  </a:lnTo>
                  <a:lnTo>
                    <a:pt x="2687" y="1682"/>
                  </a:lnTo>
                  <a:lnTo>
                    <a:pt x="2668" y="1709"/>
                  </a:lnTo>
                  <a:lnTo>
                    <a:pt x="2641" y="1728"/>
                  </a:lnTo>
                  <a:lnTo>
                    <a:pt x="2611" y="1742"/>
                  </a:lnTo>
                  <a:lnTo>
                    <a:pt x="2577" y="1746"/>
                  </a:lnTo>
                  <a:lnTo>
                    <a:pt x="2332" y="1746"/>
                  </a:lnTo>
                  <a:lnTo>
                    <a:pt x="2298" y="1742"/>
                  </a:lnTo>
                  <a:lnTo>
                    <a:pt x="2267" y="1728"/>
                  </a:lnTo>
                  <a:lnTo>
                    <a:pt x="2242" y="1709"/>
                  </a:lnTo>
                  <a:lnTo>
                    <a:pt x="2221" y="1682"/>
                  </a:lnTo>
                  <a:lnTo>
                    <a:pt x="2209" y="1651"/>
                  </a:lnTo>
                  <a:lnTo>
                    <a:pt x="2204" y="1617"/>
                  </a:lnTo>
                  <a:lnTo>
                    <a:pt x="2204" y="1584"/>
                  </a:lnTo>
                  <a:lnTo>
                    <a:pt x="2166" y="1569"/>
                  </a:lnTo>
                  <a:lnTo>
                    <a:pt x="2130" y="1553"/>
                  </a:lnTo>
                  <a:lnTo>
                    <a:pt x="2106" y="1576"/>
                  </a:lnTo>
                  <a:lnTo>
                    <a:pt x="2084" y="1596"/>
                  </a:lnTo>
                  <a:lnTo>
                    <a:pt x="2057" y="1608"/>
                  </a:lnTo>
                  <a:lnTo>
                    <a:pt x="2029" y="1614"/>
                  </a:lnTo>
                  <a:lnTo>
                    <a:pt x="2001" y="1614"/>
                  </a:lnTo>
                  <a:lnTo>
                    <a:pt x="1974" y="1608"/>
                  </a:lnTo>
                  <a:lnTo>
                    <a:pt x="1947" y="1596"/>
                  </a:lnTo>
                  <a:lnTo>
                    <a:pt x="1925" y="1576"/>
                  </a:lnTo>
                  <a:lnTo>
                    <a:pt x="1751" y="1404"/>
                  </a:lnTo>
                  <a:lnTo>
                    <a:pt x="1734" y="1380"/>
                  </a:lnTo>
                  <a:lnTo>
                    <a:pt x="1722" y="1355"/>
                  </a:lnTo>
                  <a:lnTo>
                    <a:pt x="1716" y="1326"/>
                  </a:lnTo>
                  <a:lnTo>
                    <a:pt x="1716" y="1298"/>
                  </a:lnTo>
                  <a:lnTo>
                    <a:pt x="1722" y="1271"/>
                  </a:lnTo>
                  <a:lnTo>
                    <a:pt x="1734" y="1245"/>
                  </a:lnTo>
                  <a:lnTo>
                    <a:pt x="1751" y="1222"/>
                  </a:lnTo>
                  <a:lnTo>
                    <a:pt x="1775" y="1198"/>
                  </a:lnTo>
                  <a:lnTo>
                    <a:pt x="1759" y="1161"/>
                  </a:lnTo>
                  <a:lnTo>
                    <a:pt x="1745" y="1124"/>
                  </a:lnTo>
                  <a:lnTo>
                    <a:pt x="1711" y="1124"/>
                  </a:lnTo>
                  <a:lnTo>
                    <a:pt x="1677" y="1120"/>
                  </a:lnTo>
                  <a:lnTo>
                    <a:pt x="1647" y="1106"/>
                  </a:lnTo>
                  <a:lnTo>
                    <a:pt x="1621" y="1087"/>
                  </a:lnTo>
                  <a:lnTo>
                    <a:pt x="1601" y="1060"/>
                  </a:lnTo>
                  <a:lnTo>
                    <a:pt x="1588" y="1030"/>
                  </a:lnTo>
                  <a:lnTo>
                    <a:pt x="1583" y="996"/>
                  </a:lnTo>
                  <a:lnTo>
                    <a:pt x="1583" y="849"/>
                  </a:lnTo>
                  <a:lnTo>
                    <a:pt x="668" y="849"/>
                  </a:lnTo>
                  <a:close/>
                  <a:moveTo>
                    <a:pt x="2454" y="453"/>
                  </a:moveTo>
                  <a:lnTo>
                    <a:pt x="2393" y="457"/>
                  </a:lnTo>
                  <a:lnTo>
                    <a:pt x="2334" y="471"/>
                  </a:lnTo>
                  <a:lnTo>
                    <a:pt x="2277" y="492"/>
                  </a:lnTo>
                  <a:lnTo>
                    <a:pt x="2227" y="520"/>
                  </a:lnTo>
                  <a:lnTo>
                    <a:pt x="2179" y="556"/>
                  </a:lnTo>
                  <a:lnTo>
                    <a:pt x="2138" y="597"/>
                  </a:lnTo>
                  <a:lnTo>
                    <a:pt x="2102" y="643"/>
                  </a:lnTo>
                  <a:lnTo>
                    <a:pt x="2074" y="695"/>
                  </a:lnTo>
                  <a:lnTo>
                    <a:pt x="2053" y="752"/>
                  </a:lnTo>
                  <a:lnTo>
                    <a:pt x="2040" y="811"/>
                  </a:lnTo>
                  <a:lnTo>
                    <a:pt x="2035" y="873"/>
                  </a:lnTo>
                  <a:lnTo>
                    <a:pt x="2040" y="935"/>
                  </a:lnTo>
                  <a:lnTo>
                    <a:pt x="2053" y="995"/>
                  </a:lnTo>
                  <a:lnTo>
                    <a:pt x="2074" y="1050"/>
                  </a:lnTo>
                  <a:lnTo>
                    <a:pt x="2102" y="1102"/>
                  </a:lnTo>
                  <a:lnTo>
                    <a:pt x="2138" y="1149"/>
                  </a:lnTo>
                  <a:lnTo>
                    <a:pt x="2179" y="1189"/>
                  </a:lnTo>
                  <a:lnTo>
                    <a:pt x="2227" y="1225"/>
                  </a:lnTo>
                  <a:lnTo>
                    <a:pt x="2277" y="1253"/>
                  </a:lnTo>
                  <a:lnTo>
                    <a:pt x="2334" y="1276"/>
                  </a:lnTo>
                  <a:lnTo>
                    <a:pt x="2393" y="1289"/>
                  </a:lnTo>
                  <a:lnTo>
                    <a:pt x="2454" y="1294"/>
                  </a:lnTo>
                  <a:lnTo>
                    <a:pt x="2516" y="1289"/>
                  </a:lnTo>
                  <a:lnTo>
                    <a:pt x="2576" y="1276"/>
                  </a:lnTo>
                  <a:lnTo>
                    <a:pt x="2632" y="1253"/>
                  </a:lnTo>
                  <a:lnTo>
                    <a:pt x="2683" y="1225"/>
                  </a:lnTo>
                  <a:lnTo>
                    <a:pt x="2730" y="1189"/>
                  </a:lnTo>
                  <a:lnTo>
                    <a:pt x="2772" y="1149"/>
                  </a:lnTo>
                  <a:lnTo>
                    <a:pt x="2806" y="1102"/>
                  </a:lnTo>
                  <a:lnTo>
                    <a:pt x="2836" y="1050"/>
                  </a:lnTo>
                  <a:lnTo>
                    <a:pt x="2857" y="995"/>
                  </a:lnTo>
                  <a:lnTo>
                    <a:pt x="2870" y="935"/>
                  </a:lnTo>
                  <a:lnTo>
                    <a:pt x="2874" y="873"/>
                  </a:lnTo>
                  <a:lnTo>
                    <a:pt x="2870" y="811"/>
                  </a:lnTo>
                  <a:lnTo>
                    <a:pt x="2857" y="752"/>
                  </a:lnTo>
                  <a:lnTo>
                    <a:pt x="2836" y="695"/>
                  </a:lnTo>
                  <a:lnTo>
                    <a:pt x="2806" y="643"/>
                  </a:lnTo>
                  <a:lnTo>
                    <a:pt x="2772" y="597"/>
                  </a:lnTo>
                  <a:lnTo>
                    <a:pt x="2730" y="556"/>
                  </a:lnTo>
                  <a:lnTo>
                    <a:pt x="2683" y="520"/>
                  </a:lnTo>
                  <a:lnTo>
                    <a:pt x="2632" y="492"/>
                  </a:lnTo>
                  <a:lnTo>
                    <a:pt x="2576" y="471"/>
                  </a:lnTo>
                  <a:lnTo>
                    <a:pt x="2516" y="457"/>
                  </a:lnTo>
                  <a:lnTo>
                    <a:pt x="2454" y="453"/>
                  </a:lnTo>
                  <a:close/>
                  <a:moveTo>
                    <a:pt x="2332" y="0"/>
                  </a:moveTo>
                  <a:lnTo>
                    <a:pt x="2577" y="0"/>
                  </a:lnTo>
                  <a:lnTo>
                    <a:pt x="2611" y="5"/>
                  </a:lnTo>
                  <a:lnTo>
                    <a:pt x="2641" y="17"/>
                  </a:lnTo>
                  <a:lnTo>
                    <a:pt x="2668" y="38"/>
                  </a:lnTo>
                  <a:lnTo>
                    <a:pt x="2687" y="63"/>
                  </a:lnTo>
                  <a:lnTo>
                    <a:pt x="2701" y="94"/>
                  </a:lnTo>
                  <a:lnTo>
                    <a:pt x="2705" y="128"/>
                  </a:lnTo>
                  <a:lnTo>
                    <a:pt x="2705" y="163"/>
                  </a:lnTo>
                  <a:lnTo>
                    <a:pt x="2779" y="192"/>
                  </a:lnTo>
                  <a:lnTo>
                    <a:pt x="2803" y="169"/>
                  </a:lnTo>
                  <a:lnTo>
                    <a:pt x="2825" y="151"/>
                  </a:lnTo>
                  <a:lnTo>
                    <a:pt x="2852" y="139"/>
                  </a:lnTo>
                  <a:lnTo>
                    <a:pt x="2879" y="131"/>
                  </a:lnTo>
                  <a:lnTo>
                    <a:pt x="2907" y="131"/>
                  </a:lnTo>
                  <a:lnTo>
                    <a:pt x="2935" y="139"/>
                  </a:lnTo>
                  <a:lnTo>
                    <a:pt x="2961" y="151"/>
                  </a:lnTo>
                  <a:lnTo>
                    <a:pt x="2984" y="169"/>
                  </a:lnTo>
                  <a:lnTo>
                    <a:pt x="3157" y="343"/>
                  </a:lnTo>
                  <a:lnTo>
                    <a:pt x="3176" y="365"/>
                  </a:lnTo>
                  <a:lnTo>
                    <a:pt x="3188" y="392"/>
                  </a:lnTo>
                  <a:lnTo>
                    <a:pt x="3194" y="419"/>
                  </a:lnTo>
                  <a:lnTo>
                    <a:pt x="3194" y="447"/>
                  </a:lnTo>
                  <a:lnTo>
                    <a:pt x="3188" y="475"/>
                  </a:lnTo>
                  <a:lnTo>
                    <a:pt x="3176" y="500"/>
                  </a:lnTo>
                  <a:lnTo>
                    <a:pt x="3157" y="524"/>
                  </a:lnTo>
                  <a:lnTo>
                    <a:pt x="3154" y="529"/>
                  </a:lnTo>
                  <a:lnTo>
                    <a:pt x="4357" y="529"/>
                  </a:lnTo>
                  <a:lnTo>
                    <a:pt x="4394" y="532"/>
                  </a:lnTo>
                  <a:lnTo>
                    <a:pt x="4430" y="542"/>
                  </a:lnTo>
                  <a:lnTo>
                    <a:pt x="4461" y="560"/>
                  </a:lnTo>
                  <a:lnTo>
                    <a:pt x="4488" y="582"/>
                  </a:lnTo>
                  <a:lnTo>
                    <a:pt x="4510" y="609"/>
                  </a:lnTo>
                  <a:lnTo>
                    <a:pt x="4528" y="640"/>
                  </a:lnTo>
                  <a:lnTo>
                    <a:pt x="4538" y="676"/>
                  </a:lnTo>
                  <a:lnTo>
                    <a:pt x="4541" y="713"/>
                  </a:lnTo>
                  <a:lnTo>
                    <a:pt x="4541" y="1675"/>
                  </a:lnTo>
                  <a:lnTo>
                    <a:pt x="4543" y="3115"/>
                  </a:lnTo>
                  <a:lnTo>
                    <a:pt x="4804" y="3115"/>
                  </a:lnTo>
                  <a:lnTo>
                    <a:pt x="4829" y="3120"/>
                  </a:lnTo>
                  <a:lnTo>
                    <a:pt x="4853" y="3132"/>
                  </a:lnTo>
                  <a:lnTo>
                    <a:pt x="4871" y="3149"/>
                  </a:lnTo>
                  <a:lnTo>
                    <a:pt x="4883" y="3172"/>
                  </a:lnTo>
                  <a:lnTo>
                    <a:pt x="4887" y="3199"/>
                  </a:lnTo>
                  <a:lnTo>
                    <a:pt x="4884" y="3252"/>
                  </a:lnTo>
                  <a:lnTo>
                    <a:pt x="4872" y="3304"/>
                  </a:lnTo>
                  <a:lnTo>
                    <a:pt x="4854" y="3352"/>
                  </a:lnTo>
                  <a:lnTo>
                    <a:pt x="4829" y="3396"/>
                  </a:lnTo>
                  <a:lnTo>
                    <a:pt x="4798" y="3437"/>
                  </a:lnTo>
                  <a:lnTo>
                    <a:pt x="4762" y="3472"/>
                  </a:lnTo>
                  <a:lnTo>
                    <a:pt x="4722" y="3504"/>
                  </a:lnTo>
                  <a:lnTo>
                    <a:pt x="4678" y="3529"/>
                  </a:lnTo>
                  <a:lnTo>
                    <a:pt x="4630" y="3547"/>
                  </a:lnTo>
                  <a:lnTo>
                    <a:pt x="4578" y="3559"/>
                  </a:lnTo>
                  <a:lnTo>
                    <a:pt x="4525" y="3562"/>
                  </a:lnTo>
                  <a:lnTo>
                    <a:pt x="3861" y="3562"/>
                  </a:lnTo>
                  <a:lnTo>
                    <a:pt x="3861" y="3405"/>
                  </a:lnTo>
                  <a:lnTo>
                    <a:pt x="3856" y="3379"/>
                  </a:lnTo>
                  <a:lnTo>
                    <a:pt x="3846" y="3353"/>
                  </a:lnTo>
                  <a:lnTo>
                    <a:pt x="3831" y="3334"/>
                  </a:lnTo>
                  <a:lnTo>
                    <a:pt x="3810" y="3318"/>
                  </a:lnTo>
                  <a:lnTo>
                    <a:pt x="3786" y="3307"/>
                  </a:lnTo>
                  <a:lnTo>
                    <a:pt x="3760" y="3304"/>
                  </a:lnTo>
                  <a:lnTo>
                    <a:pt x="3733" y="3307"/>
                  </a:lnTo>
                  <a:lnTo>
                    <a:pt x="3708" y="3318"/>
                  </a:lnTo>
                  <a:lnTo>
                    <a:pt x="3688" y="3334"/>
                  </a:lnTo>
                  <a:lnTo>
                    <a:pt x="3672" y="3353"/>
                  </a:lnTo>
                  <a:lnTo>
                    <a:pt x="3662" y="3379"/>
                  </a:lnTo>
                  <a:lnTo>
                    <a:pt x="3659" y="3405"/>
                  </a:lnTo>
                  <a:lnTo>
                    <a:pt x="3659" y="3562"/>
                  </a:lnTo>
                  <a:lnTo>
                    <a:pt x="3492" y="3562"/>
                  </a:lnTo>
                  <a:lnTo>
                    <a:pt x="3492" y="3405"/>
                  </a:lnTo>
                  <a:lnTo>
                    <a:pt x="3489" y="3379"/>
                  </a:lnTo>
                  <a:lnTo>
                    <a:pt x="3479" y="3353"/>
                  </a:lnTo>
                  <a:lnTo>
                    <a:pt x="3463" y="3334"/>
                  </a:lnTo>
                  <a:lnTo>
                    <a:pt x="3443" y="3318"/>
                  </a:lnTo>
                  <a:lnTo>
                    <a:pt x="3418" y="3307"/>
                  </a:lnTo>
                  <a:lnTo>
                    <a:pt x="3391" y="3304"/>
                  </a:lnTo>
                  <a:lnTo>
                    <a:pt x="3365" y="3307"/>
                  </a:lnTo>
                  <a:lnTo>
                    <a:pt x="3341" y="3318"/>
                  </a:lnTo>
                  <a:lnTo>
                    <a:pt x="3320" y="3334"/>
                  </a:lnTo>
                  <a:lnTo>
                    <a:pt x="3305" y="3353"/>
                  </a:lnTo>
                  <a:lnTo>
                    <a:pt x="3295" y="3379"/>
                  </a:lnTo>
                  <a:lnTo>
                    <a:pt x="3290" y="3405"/>
                  </a:lnTo>
                  <a:lnTo>
                    <a:pt x="3290" y="3562"/>
                  </a:lnTo>
                  <a:lnTo>
                    <a:pt x="362" y="3562"/>
                  </a:lnTo>
                  <a:lnTo>
                    <a:pt x="309" y="3559"/>
                  </a:lnTo>
                  <a:lnTo>
                    <a:pt x="258" y="3547"/>
                  </a:lnTo>
                  <a:lnTo>
                    <a:pt x="209" y="3529"/>
                  </a:lnTo>
                  <a:lnTo>
                    <a:pt x="165" y="3504"/>
                  </a:lnTo>
                  <a:lnTo>
                    <a:pt x="125" y="3472"/>
                  </a:lnTo>
                  <a:lnTo>
                    <a:pt x="89" y="3437"/>
                  </a:lnTo>
                  <a:lnTo>
                    <a:pt x="58" y="3396"/>
                  </a:lnTo>
                  <a:lnTo>
                    <a:pt x="34" y="3352"/>
                  </a:lnTo>
                  <a:lnTo>
                    <a:pt x="15" y="3304"/>
                  </a:lnTo>
                  <a:lnTo>
                    <a:pt x="4" y="3252"/>
                  </a:lnTo>
                  <a:lnTo>
                    <a:pt x="0" y="3199"/>
                  </a:lnTo>
                  <a:lnTo>
                    <a:pt x="4" y="3172"/>
                  </a:lnTo>
                  <a:lnTo>
                    <a:pt x="16" y="3149"/>
                  </a:lnTo>
                  <a:lnTo>
                    <a:pt x="34" y="3132"/>
                  </a:lnTo>
                  <a:lnTo>
                    <a:pt x="58" y="3120"/>
                  </a:lnTo>
                  <a:lnTo>
                    <a:pt x="85" y="3115"/>
                  </a:lnTo>
                  <a:lnTo>
                    <a:pt x="348" y="3115"/>
                  </a:lnTo>
                  <a:lnTo>
                    <a:pt x="348" y="713"/>
                  </a:lnTo>
                  <a:lnTo>
                    <a:pt x="351" y="676"/>
                  </a:lnTo>
                  <a:lnTo>
                    <a:pt x="362" y="640"/>
                  </a:lnTo>
                  <a:lnTo>
                    <a:pt x="379" y="609"/>
                  </a:lnTo>
                  <a:lnTo>
                    <a:pt x="401" y="582"/>
                  </a:lnTo>
                  <a:lnTo>
                    <a:pt x="429" y="560"/>
                  </a:lnTo>
                  <a:lnTo>
                    <a:pt x="460" y="542"/>
                  </a:lnTo>
                  <a:lnTo>
                    <a:pt x="495" y="532"/>
                  </a:lnTo>
                  <a:lnTo>
                    <a:pt x="532" y="529"/>
                  </a:lnTo>
                  <a:lnTo>
                    <a:pt x="1756" y="529"/>
                  </a:lnTo>
                  <a:lnTo>
                    <a:pt x="1751" y="524"/>
                  </a:lnTo>
                  <a:lnTo>
                    <a:pt x="1734" y="500"/>
                  </a:lnTo>
                  <a:lnTo>
                    <a:pt x="1722" y="475"/>
                  </a:lnTo>
                  <a:lnTo>
                    <a:pt x="1716" y="447"/>
                  </a:lnTo>
                  <a:lnTo>
                    <a:pt x="1716" y="419"/>
                  </a:lnTo>
                  <a:lnTo>
                    <a:pt x="1722" y="392"/>
                  </a:lnTo>
                  <a:lnTo>
                    <a:pt x="1734" y="365"/>
                  </a:lnTo>
                  <a:lnTo>
                    <a:pt x="1751" y="343"/>
                  </a:lnTo>
                  <a:lnTo>
                    <a:pt x="1925" y="169"/>
                  </a:lnTo>
                  <a:lnTo>
                    <a:pt x="1947" y="151"/>
                  </a:lnTo>
                  <a:lnTo>
                    <a:pt x="1974" y="139"/>
                  </a:lnTo>
                  <a:lnTo>
                    <a:pt x="2001" y="131"/>
                  </a:lnTo>
                  <a:lnTo>
                    <a:pt x="2029" y="131"/>
                  </a:lnTo>
                  <a:lnTo>
                    <a:pt x="2057" y="139"/>
                  </a:lnTo>
                  <a:lnTo>
                    <a:pt x="2084" y="151"/>
                  </a:lnTo>
                  <a:lnTo>
                    <a:pt x="2106" y="169"/>
                  </a:lnTo>
                  <a:lnTo>
                    <a:pt x="2130" y="192"/>
                  </a:lnTo>
                  <a:lnTo>
                    <a:pt x="2204" y="163"/>
                  </a:lnTo>
                  <a:lnTo>
                    <a:pt x="2204" y="128"/>
                  </a:lnTo>
                  <a:lnTo>
                    <a:pt x="2209" y="94"/>
                  </a:lnTo>
                  <a:lnTo>
                    <a:pt x="2221" y="63"/>
                  </a:lnTo>
                  <a:lnTo>
                    <a:pt x="2242" y="38"/>
                  </a:lnTo>
                  <a:lnTo>
                    <a:pt x="2267" y="17"/>
                  </a:lnTo>
                  <a:lnTo>
                    <a:pt x="2298" y="5"/>
                  </a:lnTo>
                  <a:lnTo>
                    <a:pt x="2332"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914356" fontAlgn="base">
                <a:spcBef>
                  <a:spcPct val="0"/>
                </a:spcBef>
                <a:spcAft>
                  <a:spcPct val="0"/>
                </a:spcAft>
                <a:defRPr/>
              </a:pPr>
              <a:endParaRPr lang="en-US" sz="1051" i="1">
                <a:solidFill>
                  <a:srgbClr val="000000"/>
                </a:solidFill>
                <a:latin typeface="Times New Roman" pitchFamily="18" charset="0"/>
                <a:ea typeface="MS PGothic" pitchFamily="34" charset="-128"/>
              </a:endParaRPr>
            </a:p>
          </p:txBody>
        </p:sp>
        <p:sp>
          <p:nvSpPr>
            <p:cNvPr id="8" name="Freeform 496">
              <a:extLst>
                <a:ext uri="{FF2B5EF4-FFF2-40B4-BE49-F238E27FC236}">
                  <a16:creationId xmlns:a16="http://schemas.microsoft.com/office/drawing/2014/main" id="{BCAEA5B0-5AC3-D44C-911E-2FDF4D7D44B1}"/>
                </a:ext>
              </a:extLst>
            </p:cNvPr>
            <p:cNvSpPr>
              <a:spLocks/>
            </p:cNvSpPr>
            <p:nvPr/>
          </p:nvSpPr>
          <p:spPr bwMode="auto">
            <a:xfrm>
              <a:off x="1945" y="2755"/>
              <a:ext cx="661" cy="249"/>
            </a:xfrm>
            <a:custGeom>
              <a:avLst/>
              <a:gdLst>
                <a:gd name="T0" fmla="*/ 1896 w 1983"/>
                <a:gd name="T1" fmla="*/ 5 h 749"/>
                <a:gd name="T2" fmla="*/ 1949 w 1983"/>
                <a:gd name="T3" fmla="*/ 34 h 749"/>
                <a:gd name="T4" fmla="*/ 1979 w 1983"/>
                <a:gd name="T5" fmla="*/ 88 h 749"/>
                <a:gd name="T6" fmla="*/ 1979 w 1983"/>
                <a:gd name="T7" fmla="*/ 150 h 749"/>
                <a:gd name="T8" fmla="*/ 1949 w 1983"/>
                <a:gd name="T9" fmla="*/ 202 h 749"/>
                <a:gd name="T10" fmla="*/ 1896 w 1983"/>
                <a:gd name="T11" fmla="*/ 234 h 749"/>
                <a:gd name="T12" fmla="*/ 1839 w 1983"/>
                <a:gd name="T13" fmla="*/ 234 h 749"/>
                <a:gd name="T14" fmla="*/ 1285 w 1983"/>
                <a:gd name="T15" fmla="*/ 625 h 749"/>
                <a:gd name="T16" fmla="*/ 1281 w 1983"/>
                <a:gd name="T17" fmla="*/ 661 h 749"/>
                <a:gd name="T18" fmla="*/ 1251 w 1983"/>
                <a:gd name="T19" fmla="*/ 714 h 749"/>
                <a:gd name="T20" fmla="*/ 1199 w 1983"/>
                <a:gd name="T21" fmla="*/ 744 h 749"/>
                <a:gd name="T22" fmla="*/ 1135 w 1983"/>
                <a:gd name="T23" fmla="*/ 744 h 749"/>
                <a:gd name="T24" fmla="*/ 1083 w 1983"/>
                <a:gd name="T25" fmla="*/ 714 h 749"/>
                <a:gd name="T26" fmla="*/ 1053 w 1983"/>
                <a:gd name="T27" fmla="*/ 661 h 749"/>
                <a:gd name="T28" fmla="*/ 1049 w 1983"/>
                <a:gd name="T29" fmla="*/ 624 h 749"/>
                <a:gd name="T30" fmla="*/ 658 w 1983"/>
                <a:gd name="T31" fmla="*/ 350 h 749"/>
                <a:gd name="T32" fmla="*/ 602 w 1983"/>
                <a:gd name="T33" fmla="*/ 350 h 749"/>
                <a:gd name="T34" fmla="*/ 235 w 1983"/>
                <a:gd name="T35" fmla="*/ 601 h 749"/>
                <a:gd name="T36" fmla="*/ 236 w 1983"/>
                <a:gd name="T37" fmla="*/ 616 h 749"/>
                <a:gd name="T38" fmla="*/ 220 w 1983"/>
                <a:gd name="T39" fmla="*/ 676 h 749"/>
                <a:gd name="T40" fmla="*/ 178 w 1983"/>
                <a:gd name="T41" fmla="*/ 717 h 749"/>
                <a:gd name="T42" fmla="*/ 119 w 1983"/>
                <a:gd name="T43" fmla="*/ 734 h 749"/>
                <a:gd name="T44" fmla="*/ 58 w 1983"/>
                <a:gd name="T45" fmla="*/ 717 h 749"/>
                <a:gd name="T46" fmla="*/ 17 w 1983"/>
                <a:gd name="T47" fmla="*/ 676 h 749"/>
                <a:gd name="T48" fmla="*/ 0 w 1983"/>
                <a:gd name="T49" fmla="*/ 616 h 749"/>
                <a:gd name="T50" fmla="*/ 17 w 1983"/>
                <a:gd name="T51" fmla="*/ 557 h 749"/>
                <a:gd name="T52" fmla="*/ 58 w 1983"/>
                <a:gd name="T53" fmla="*/ 513 h 749"/>
                <a:gd name="T54" fmla="*/ 119 w 1983"/>
                <a:gd name="T55" fmla="*/ 497 h 749"/>
                <a:gd name="T56" fmla="*/ 164 w 1983"/>
                <a:gd name="T57" fmla="*/ 506 h 749"/>
                <a:gd name="T58" fmla="*/ 511 w 1983"/>
                <a:gd name="T59" fmla="*/ 235 h 749"/>
                <a:gd name="T60" fmla="*/ 528 w 1983"/>
                <a:gd name="T61" fmla="*/ 176 h 749"/>
                <a:gd name="T62" fmla="*/ 571 w 1983"/>
                <a:gd name="T63" fmla="*/ 133 h 749"/>
                <a:gd name="T64" fmla="*/ 630 w 1983"/>
                <a:gd name="T65" fmla="*/ 116 h 749"/>
                <a:gd name="T66" fmla="*/ 689 w 1983"/>
                <a:gd name="T67" fmla="*/ 133 h 749"/>
                <a:gd name="T68" fmla="*/ 733 w 1983"/>
                <a:gd name="T69" fmla="*/ 176 h 749"/>
                <a:gd name="T70" fmla="*/ 749 w 1983"/>
                <a:gd name="T71" fmla="*/ 235 h 749"/>
                <a:gd name="T72" fmla="*/ 1114 w 1983"/>
                <a:gd name="T73" fmla="*/ 524 h 749"/>
                <a:gd name="T74" fmla="*/ 1168 w 1983"/>
                <a:gd name="T75" fmla="*/ 512 h 749"/>
                <a:gd name="T76" fmla="*/ 1221 w 1983"/>
                <a:gd name="T77" fmla="*/ 525 h 749"/>
                <a:gd name="T78" fmla="*/ 1747 w 1983"/>
                <a:gd name="T79" fmla="*/ 119 h 749"/>
                <a:gd name="T80" fmla="*/ 1763 w 1983"/>
                <a:gd name="T81" fmla="*/ 60 h 749"/>
                <a:gd name="T82" fmla="*/ 1805 w 1983"/>
                <a:gd name="T83" fmla="*/ 16 h 749"/>
                <a:gd name="T84" fmla="*/ 1864 w 1983"/>
                <a:gd name="T85" fmla="*/ 0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83" h="749">
                  <a:moveTo>
                    <a:pt x="1864" y="0"/>
                  </a:moveTo>
                  <a:lnTo>
                    <a:pt x="1896" y="5"/>
                  </a:lnTo>
                  <a:lnTo>
                    <a:pt x="1924" y="16"/>
                  </a:lnTo>
                  <a:lnTo>
                    <a:pt x="1949" y="34"/>
                  </a:lnTo>
                  <a:lnTo>
                    <a:pt x="1967" y="60"/>
                  </a:lnTo>
                  <a:lnTo>
                    <a:pt x="1979" y="88"/>
                  </a:lnTo>
                  <a:lnTo>
                    <a:pt x="1983" y="119"/>
                  </a:lnTo>
                  <a:lnTo>
                    <a:pt x="1979" y="150"/>
                  </a:lnTo>
                  <a:lnTo>
                    <a:pt x="1967" y="179"/>
                  </a:lnTo>
                  <a:lnTo>
                    <a:pt x="1949" y="202"/>
                  </a:lnTo>
                  <a:lnTo>
                    <a:pt x="1924" y="220"/>
                  </a:lnTo>
                  <a:lnTo>
                    <a:pt x="1896" y="234"/>
                  </a:lnTo>
                  <a:lnTo>
                    <a:pt x="1864" y="237"/>
                  </a:lnTo>
                  <a:lnTo>
                    <a:pt x="1839" y="234"/>
                  </a:lnTo>
                  <a:lnTo>
                    <a:pt x="1815" y="226"/>
                  </a:lnTo>
                  <a:lnTo>
                    <a:pt x="1285" y="625"/>
                  </a:lnTo>
                  <a:lnTo>
                    <a:pt x="1285" y="630"/>
                  </a:lnTo>
                  <a:lnTo>
                    <a:pt x="1281" y="661"/>
                  </a:lnTo>
                  <a:lnTo>
                    <a:pt x="1269" y="691"/>
                  </a:lnTo>
                  <a:lnTo>
                    <a:pt x="1251" y="714"/>
                  </a:lnTo>
                  <a:lnTo>
                    <a:pt x="1227" y="732"/>
                  </a:lnTo>
                  <a:lnTo>
                    <a:pt x="1199" y="744"/>
                  </a:lnTo>
                  <a:lnTo>
                    <a:pt x="1168" y="749"/>
                  </a:lnTo>
                  <a:lnTo>
                    <a:pt x="1135" y="744"/>
                  </a:lnTo>
                  <a:lnTo>
                    <a:pt x="1107" y="732"/>
                  </a:lnTo>
                  <a:lnTo>
                    <a:pt x="1083" y="714"/>
                  </a:lnTo>
                  <a:lnTo>
                    <a:pt x="1065" y="691"/>
                  </a:lnTo>
                  <a:lnTo>
                    <a:pt x="1053" y="661"/>
                  </a:lnTo>
                  <a:lnTo>
                    <a:pt x="1049" y="630"/>
                  </a:lnTo>
                  <a:lnTo>
                    <a:pt x="1049" y="624"/>
                  </a:lnTo>
                  <a:lnTo>
                    <a:pt x="683" y="341"/>
                  </a:lnTo>
                  <a:lnTo>
                    <a:pt x="658" y="350"/>
                  </a:lnTo>
                  <a:lnTo>
                    <a:pt x="630" y="354"/>
                  </a:lnTo>
                  <a:lnTo>
                    <a:pt x="602" y="350"/>
                  </a:lnTo>
                  <a:lnTo>
                    <a:pt x="575" y="341"/>
                  </a:lnTo>
                  <a:lnTo>
                    <a:pt x="235" y="601"/>
                  </a:lnTo>
                  <a:lnTo>
                    <a:pt x="236" y="609"/>
                  </a:lnTo>
                  <a:lnTo>
                    <a:pt x="236" y="616"/>
                  </a:lnTo>
                  <a:lnTo>
                    <a:pt x="232" y="647"/>
                  </a:lnTo>
                  <a:lnTo>
                    <a:pt x="220" y="676"/>
                  </a:lnTo>
                  <a:lnTo>
                    <a:pt x="202" y="699"/>
                  </a:lnTo>
                  <a:lnTo>
                    <a:pt x="178" y="717"/>
                  </a:lnTo>
                  <a:lnTo>
                    <a:pt x="150" y="729"/>
                  </a:lnTo>
                  <a:lnTo>
                    <a:pt x="119" y="734"/>
                  </a:lnTo>
                  <a:lnTo>
                    <a:pt x="86" y="729"/>
                  </a:lnTo>
                  <a:lnTo>
                    <a:pt x="58" y="717"/>
                  </a:lnTo>
                  <a:lnTo>
                    <a:pt x="34" y="699"/>
                  </a:lnTo>
                  <a:lnTo>
                    <a:pt x="17" y="676"/>
                  </a:lnTo>
                  <a:lnTo>
                    <a:pt x="5" y="647"/>
                  </a:lnTo>
                  <a:lnTo>
                    <a:pt x="0" y="616"/>
                  </a:lnTo>
                  <a:lnTo>
                    <a:pt x="5" y="585"/>
                  </a:lnTo>
                  <a:lnTo>
                    <a:pt x="17" y="557"/>
                  </a:lnTo>
                  <a:lnTo>
                    <a:pt x="34" y="531"/>
                  </a:lnTo>
                  <a:lnTo>
                    <a:pt x="58" y="513"/>
                  </a:lnTo>
                  <a:lnTo>
                    <a:pt x="86" y="502"/>
                  </a:lnTo>
                  <a:lnTo>
                    <a:pt x="119" y="497"/>
                  </a:lnTo>
                  <a:lnTo>
                    <a:pt x="141" y="500"/>
                  </a:lnTo>
                  <a:lnTo>
                    <a:pt x="164" y="506"/>
                  </a:lnTo>
                  <a:lnTo>
                    <a:pt x="511" y="240"/>
                  </a:lnTo>
                  <a:lnTo>
                    <a:pt x="511" y="235"/>
                  </a:lnTo>
                  <a:lnTo>
                    <a:pt x="516" y="204"/>
                  </a:lnTo>
                  <a:lnTo>
                    <a:pt x="528" y="176"/>
                  </a:lnTo>
                  <a:lnTo>
                    <a:pt x="547" y="152"/>
                  </a:lnTo>
                  <a:lnTo>
                    <a:pt x="571" y="133"/>
                  </a:lnTo>
                  <a:lnTo>
                    <a:pt x="599" y="121"/>
                  </a:lnTo>
                  <a:lnTo>
                    <a:pt x="630" y="116"/>
                  </a:lnTo>
                  <a:lnTo>
                    <a:pt x="661" y="121"/>
                  </a:lnTo>
                  <a:lnTo>
                    <a:pt x="689" y="133"/>
                  </a:lnTo>
                  <a:lnTo>
                    <a:pt x="713" y="152"/>
                  </a:lnTo>
                  <a:lnTo>
                    <a:pt x="733" y="176"/>
                  </a:lnTo>
                  <a:lnTo>
                    <a:pt x="744" y="204"/>
                  </a:lnTo>
                  <a:lnTo>
                    <a:pt x="749" y="235"/>
                  </a:lnTo>
                  <a:lnTo>
                    <a:pt x="747" y="240"/>
                  </a:lnTo>
                  <a:lnTo>
                    <a:pt x="1114" y="524"/>
                  </a:lnTo>
                  <a:lnTo>
                    <a:pt x="1140" y="515"/>
                  </a:lnTo>
                  <a:lnTo>
                    <a:pt x="1168" y="512"/>
                  </a:lnTo>
                  <a:lnTo>
                    <a:pt x="1196" y="515"/>
                  </a:lnTo>
                  <a:lnTo>
                    <a:pt x="1221" y="525"/>
                  </a:lnTo>
                  <a:lnTo>
                    <a:pt x="1747" y="130"/>
                  </a:lnTo>
                  <a:lnTo>
                    <a:pt x="1747" y="119"/>
                  </a:lnTo>
                  <a:lnTo>
                    <a:pt x="1752" y="88"/>
                  </a:lnTo>
                  <a:lnTo>
                    <a:pt x="1763" y="60"/>
                  </a:lnTo>
                  <a:lnTo>
                    <a:pt x="1781" y="34"/>
                  </a:lnTo>
                  <a:lnTo>
                    <a:pt x="1805" y="16"/>
                  </a:lnTo>
                  <a:lnTo>
                    <a:pt x="1833" y="5"/>
                  </a:lnTo>
                  <a:lnTo>
                    <a:pt x="1864"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914356" fontAlgn="base">
                <a:spcBef>
                  <a:spcPct val="0"/>
                </a:spcBef>
                <a:spcAft>
                  <a:spcPct val="0"/>
                </a:spcAft>
                <a:defRPr/>
              </a:pPr>
              <a:endParaRPr lang="en-US" sz="1051" i="1">
                <a:solidFill>
                  <a:srgbClr val="000000"/>
                </a:solidFill>
                <a:latin typeface="Times New Roman" pitchFamily="18" charset="0"/>
                <a:ea typeface="MS PGothic" pitchFamily="34" charset="-128"/>
              </a:endParaRPr>
            </a:p>
          </p:txBody>
        </p:sp>
      </p:grpSp>
      <p:grpSp>
        <p:nvGrpSpPr>
          <p:cNvPr id="9" name="Group 377">
            <a:extLst>
              <a:ext uri="{FF2B5EF4-FFF2-40B4-BE49-F238E27FC236}">
                <a16:creationId xmlns:a16="http://schemas.microsoft.com/office/drawing/2014/main" id="{BE390D5D-8736-AB4B-9BCC-3A589129DB35}"/>
              </a:ext>
            </a:extLst>
          </p:cNvPr>
          <p:cNvGrpSpPr>
            <a:grpSpLocks noChangeAspect="1"/>
          </p:cNvGrpSpPr>
          <p:nvPr/>
        </p:nvGrpSpPr>
        <p:grpSpPr bwMode="auto">
          <a:xfrm>
            <a:off x="4186176" y="2722269"/>
            <a:ext cx="771653" cy="772635"/>
            <a:chOff x="2649" y="3117"/>
            <a:chExt cx="785" cy="786"/>
          </a:xfrm>
          <a:solidFill>
            <a:schemeClr val="bg1"/>
          </a:solidFill>
          <a:effectLst>
            <a:outerShdw blurRad="50800" dist="38100" dir="2700000" algn="tl" rotWithShape="0">
              <a:prstClr val="black">
                <a:alpha val="40000"/>
              </a:prstClr>
            </a:outerShdw>
          </a:effectLst>
        </p:grpSpPr>
        <p:sp>
          <p:nvSpPr>
            <p:cNvPr id="10" name="Freeform 379">
              <a:extLst>
                <a:ext uri="{FF2B5EF4-FFF2-40B4-BE49-F238E27FC236}">
                  <a16:creationId xmlns:a16="http://schemas.microsoft.com/office/drawing/2014/main" id="{DAE41EA9-5BC9-5148-A737-5A9768D5F45A}"/>
                </a:ext>
              </a:extLst>
            </p:cNvPr>
            <p:cNvSpPr>
              <a:spLocks/>
            </p:cNvSpPr>
            <p:nvPr/>
          </p:nvSpPr>
          <p:spPr bwMode="auto">
            <a:xfrm>
              <a:off x="2696" y="3117"/>
              <a:ext cx="155" cy="155"/>
            </a:xfrm>
            <a:custGeom>
              <a:avLst/>
              <a:gdLst>
                <a:gd name="T0" fmla="*/ 388 w 776"/>
                <a:gd name="T1" fmla="*/ 0 h 776"/>
                <a:gd name="T2" fmla="*/ 441 w 776"/>
                <a:gd name="T3" fmla="*/ 4 h 776"/>
                <a:gd name="T4" fmla="*/ 491 w 776"/>
                <a:gd name="T5" fmla="*/ 13 h 776"/>
                <a:gd name="T6" fmla="*/ 539 w 776"/>
                <a:gd name="T7" fmla="*/ 30 h 776"/>
                <a:gd name="T8" fmla="*/ 584 w 776"/>
                <a:gd name="T9" fmla="*/ 53 h 776"/>
                <a:gd name="T10" fmla="*/ 624 w 776"/>
                <a:gd name="T11" fmla="*/ 81 h 776"/>
                <a:gd name="T12" fmla="*/ 662 w 776"/>
                <a:gd name="T13" fmla="*/ 113 h 776"/>
                <a:gd name="T14" fmla="*/ 694 w 776"/>
                <a:gd name="T15" fmla="*/ 150 h 776"/>
                <a:gd name="T16" fmla="*/ 723 w 776"/>
                <a:gd name="T17" fmla="*/ 191 h 776"/>
                <a:gd name="T18" fmla="*/ 744 w 776"/>
                <a:gd name="T19" fmla="*/ 237 h 776"/>
                <a:gd name="T20" fmla="*/ 761 w 776"/>
                <a:gd name="T21" fmla="*/ 285 h 776"/>
                <a:gd name="T22" fmla="*/ 772 w 776"/>
                <a:gd name="T23" fmla="*/ 336 h 776"/>
                <a:gd name="T24" fmla="*/ 776 w 776"/>
                <a:gd name="T25" fmla="*/ 387 h 776"/>
                <a:gd name="T26" fmla="*/ 772 w 776"/>
                <a:gd name="T27" fmla="*/ 440 h 776"/>
                <a:gd name="T28" fmla="*/ 761 w 776"/>
                <a:gd name="T29" fmla="*/ 491 h 776"/>
                <a:gd name="T30" fmla="*/ 744 w 776"/>
                <a:gd name="T31" fmla="*/ 539 h 776"/>
                <a:gd name="T32" fmla="*/ 723 w 776"/>
                <a:gd name="T33" fmla="*/ 584 h 776"/>
                <a:gd name="T34" fmla="*/ 694 w 776"/>
                <a:gd name="T35" fmla="*/ 626 h 776"/>
                <a:gd name="T36" fmla="*/ 662 w 776"/>
                <a:gd name="T37" fmla="*/ 662 h 776"/>
                <a:gd name="T38" fmla="*/ 624 w 776"/>
                <a:gd name="T39" fmla="*/ 696 h 776"/>
                <a:gd name="T40" fmla="*/ 584 w 776"/>
                <a:gd name="T41" fmla="*/ 723 h 776"/>
                <a:gd name="T42" fmla="*/ 539 w 776"/>
                <a:gd name="T43" fmla="*/ 746 h 776"/>
                <a:gd name="T44" fmla="*/ 491 w 776"/>
                <a:gd name="T45" fmla="*/ 762 h 776"/>
                <a:gd name="T46" fmla="*/ 441 w 776"/>
                <a:gd name="T47" fmla="*/ 773 h 776"/>
                <a:gd name="T48" fmla="*/ 388 w 776"/>
                <a:gd name="T49" fmla="*/ 776 h 776"/>
                <a:gd name="T50" fmla="*/ 335 w 776"/>
                <a:gd name="T51" fmla="*/ 773 h 776"/>
                <a:gd name="T52" fmla="*/ 285 w 776"/>
                <a:gd name="T53" fmla="*/ 762 h 776"/>
                <a:gd name="T54" fmla="*/ 237 w 776"/>
                <a:gd name="T55" fmla="*/ 746 h 776"/>
                <a:gd name="T56" fmla="*/ 192 w 776"/>
                <a:gd name="T57" fmla="*/ 723 h 776"/>
                <a:gd name="T58" fmla="*/ 152 w 776"/>
                <a:gd name="T59" fmla="*/ 696 h 776"/>
                <a:gd name="T60" fmla="*/ 114 w 776"/>
                <a:gd name="T61" fmla="*/ 662 h 776"/>
                <a:gd name="T62" fmla="*/ 82 w 776"/>
                <a:gd name="T63" fmla="*/ 626 h 776"/>
                <a:gd name="T64" fmla="*/ 53 w 776"/>
                <a:gd name="T65" fmla="*/ 584 h 776"/>
                <a:gd name="T66" fmla="*/ 31 w 776"/>
                <a:gd name="T67" fmla="*/ 539 h 776"/>
                <a:gd name="T68" fmla="*/ 15 w 776"/>
                <a:gd name="T69" fmla="*/ 491 h 776"/>
                <a:gd name="T70" fmla="*/ 4 w 776"/>
                <a:gd name="T71" fmla="*/ 440 h 776"/>
                <a:gd name="T72" fmla="*/ 0 w 776"/>
                <a:gd name="T73" fmla="*/ 387 h 776"/>
                <a:gd name="T74" fmla="*/ 4 w 776"/>
                <a:gd name="T75" fmla="*/ 336 h 776"/>
                <a:gd name="T76" fmla="*/ 15 w 776"/>
                <a:gd name="T77" fmla="*/ 285 h 776"/>
                <a:gd name="T78" fmla="*/ 31 w 776"/>
                <a:gd name="T79" fmla="*/ 237 h 776"/>
                <a:gd name="T80" fmla="*/ 53 w 776"/>
                <a:gd name="T81" fmla="*/ 191 h 776"/>
                <a:gd name="T82" fmla="*/ 82 w 776"/>
                <a:gd name="T83" fmla="*/ 150 h 776"/>
                <a:gd name="T84" fmla="*/ 114 w 776"/>
                <a:gd name="T85" fmla="*/ 113 h 776"/>
                <a:gd name="T86" fmla="*/ 152 w 776"/>
                <a:gd name="T87" fmla="*/ 81 h 776"/>
                <a:gd name="T88" fmla="*/ 192 w 776"/>
                <a:gd name="T89" fmla="*/ 53 h 776"/>
                <a:gd name="T90" fmla="*/ 237 w 776"/>
                <a:gd name="T91" fmla="*/ 30 h 776"/>
                <a:gd name="T92" fmla="*/ 285 w 776"/>
                <a:gd name="T93" fmla="*/ 13 h 776"/>
                <a:gd name="T94" fmla="*/ 335 w 776"/>
                <a:gd name="T95" fmla="*/ 4 h 776"/>
                <a:gd name="T96" fmla="*/ 388 w 776"/>
                <a:gd name="T97"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6" h="776">
                  <a:moveTo>
                    <a:pt x="388" y="0"/>
                  </a:moveTo>
                  <a:lnTo>
                    <a:pt x="441" y="4"/>
                  </a:lnTo>
                  <a:lnTo>
                    <a:pt x="491" y="13"/>
                  </a:lnTo>
                  <a:lnTo>
                    <a:pt x="539" y="30"/>
                  </a:lnTo>
                  <a:lnTo>
                    <a:pt x="584" y="53"/>
                  </a:lnTo>
                  <a:lnTo>
                    <a:pt x="624" y="81"/>
                  </a:lnTo>
                  <a:lnTo>
                    <a:pt x="662" y="113"/>
                  </a:lnTo>
                  <a:lnTo>
                    <a:pt x="694" y="150"/>
                  </a:lnTo>
                  <a:lnTo>
                    <a:pt x="723" y="191"/>
                  </a:lnTo>
                  <a:lnTo>
                    <a:pt x="744" y="237"/>
                  </a:lnTo>
                  <a:lnTo>
                    <a:pt x="761" y="285"/>
                  </a:lnTo>
                  <a:lnTo>
                    <a:pt x="772" y="336"/>
                  </a:lnTo>
                  <a:lnTo>
                    <a:pt x="776" y="387"/>
                  </a:lnTo>
                  <a:lnTo>
                    <a:pt x="772" y="440"/>
                  </a:lnTo>
                  <a:lnTo>
                    <a:pt x="761" y="491"/>
                  </a:lnTo>
                  <a:lnTo>
                    <a:pt x="744" y="539"/>
                  </a:lnTo>
                  <a:lnTo>
                    <a:pt x="723" y="584"/>
                  </a:lnTo>
                  <a:lnTo>
                    <a:pt x="694" y="626"/>
                  </a:lnTo>
                  <a:lnTo>
                    <a:pt x="662" y="662"/>
                  </a:lnTo>
                  <a:lnTo>
                    <a:pt x="624" y="696"/>
                  </a:lnTo>
                  <a:lnTo>
                    <a:pt x="584" y="723"/>
                  </a:lnTo>
                  <a:lnTo>
                    <a:pt x="539" y="746"/>
                  </a:lnTo>
                  <a:lnTo>
                    <a:pt x="491" y="762"/>
                  </a:lnTo>
                  <a:lnTo>
                    <a:pt x="441" y="773"/>
                  </a:lnTo>
                  <a:lnTo>
                    <a:pt x="388" y="776"/>
                  </a:lnTo>
                  <a:lnTo>
                    <a:pt x="335" y="773"/>
                  </a:lnTo>
                  <a:lnTo>
                    <a:pt x="285" y="762"/>
                  </a:lnTo>
                  <a:lnTo>
                    <a:pt x="237" y="746"/>
                  </a:lnTo>
                  <a:lnTo>
                    <a:pt x="192" y="723"/>
                  </a:lnTo>
                  <a:lnTo>
                    <a:pt x="152" y="696"/>
                  </a:lnTo>
                  <a:lnTo>
                    <a:pt x="114" y="662"/>
                  </a:lnTo>
                  <a:lnTo>
                    <a:pt x="82" y="626"/>
                  </a:lnTo>
                  <a:lnTo>
                    <a:pt x="53" y="584"/>
                  </a:lnTo>
                  <a:lnTo>
                    <a:pt x="31" y="539"/>
                  </a:lnTo>
                  <a:lnTo>
                    <a:pt x="15" y="491"/>
                  </a:lnTo>
                  <a:lnTo>
                    <a:pt x="4" y="440"/>
                  </a:lnTo>
                  <a:lnTo>
                    <a:pt x="0" y="387"/>
                  </a:lnTo>
                  <a:lnTo>
                    <a:pt x="4" y="336"/>
                  </a:lnTo>
                  <a:lnTo>
                    <a:pt x="15" y="285"/>
                  </a:lnTo>
                  <a:lnTo>
                    <a:pt x="31" y="237"/>
                  </a:lnTo>
                  <a:lnTo>
                    <a:pt x="53" y="191"/>
                  </a:lnTo>
                  <a:lnTo>
                    <a:pt x="82" y="150"/>
                  </a:lnTo>
                  <a:lnTo>
                    <a:pt x="114" y="113"/>
                  </a:lnTo>
                  <a:lnTo>
                    <a:pt x="152" y="81"/>
                  </a:lnTo>
                  <a:lnTo>
                    <a:pt x="192" y="53"/>
                  </a:lnTo>
                  <a:lnTo>
                    <a:pt x="237" y="30"/>
                  </a:lnTo>
                  <a:lnTo>
                    <a:pt x="285" y="13"/>
                  </a:lnTo>
                  <a:lnTo>
                    <a:pt x="335" y="4"/>
                  </a:lnTo>
                  <a:lnTo>
                    <a:pt x="388"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914356" fontAlgn="base">
                <a:spcBef>
                  <a:spcPct val="0"/>
                </a:spcBef>
                <a:spcAft>
                  <a:spcPct val="0"/>
                </a:spcAft>
                <a:defRPr/>
              </a:pPr>
              <a:endParaRPr lang="en-US" sz="1051" i="1">
                <a:solidFill>
                  <a:srgbClr val="000000"/>
                </a:solidFill>
                <a:latin typeface="Times New Roman" pitchFamily="18" charset="0"/>
                <a:ea typeface="MS PGothic" pitchFamily="34" charset="-128"/>
              </a:endParaRPr>
            </a:p>
          </p:txBody>
        </p:sp>
        <p:sp>
          <p:nvSpPr>
            <p:cNvPr id="11" name="Freeform 380">
              <a:extLst>
                <a:ext uri="{FF2B5EF4-FFF2-40B4-BE49-F238E27FC236}">
                  <a16:creationId xmlns:a16="http://schemas.microsoft.com/office/drawing/2014/main" id="{A01FF95E-6D0D-AD47-8B4D-0D9A04DE08C5}"/>
                </a:ext>
              </a:extLst>
            </p:cNvPr>
            <p:cNvSpPr>
              <a:spLocks/>
            </p:cNvSpPr>
            <p:nvPr/>
          </p:nvSpPr>
          <p:spPr bwMode="auto">
            <a:xfrm>
              <a:off x="2649" y="3301"/>
              <a:ext cx="249" cy="436"/>
            </a:xfrm>
            <a:custGeom>
              <a:avLst/>
              <a:gdLst>
                <a:gd name="T0" fmla="*/ 1056 w 1248"/>
                <a:gd name="T1" fmla="*/ 0 h 2179"/>
                <a:gd name="T2" fmla="*/ 1123 w 1248"/>
                <a:gd name="T3" fmla="*/ 12 h 2179"/>
                <a:gd name="T4" fmla="*/ 1180 w 1248"/>
                <a:gd name="T5" fmla="*/ 45 h 2179"/>
                <a:gd name="T6" fmla="*/ 1222 w 1248"/>
                <a:gd name="T7" fmla="*/ 95 h 2179"/>
                <a:gd name="T8" fmla="*/ 1245 w 1248"/>
                <a:gd name="T9" fmla="*/ 157 h 2179"/>
                <a:gd name="T10" fmla="*/ 1248 w 1248"/>
                <a:gd name="T11" fmla="*/ 269 h 2179"/>
                <a:gd name="T12" fmla="*/ 1153 w 1248"/>
                <a:gd name="T13" fmla="*/ 324 h 2179"/>
                <a:gd name="T14" fmla="*/ 1073 w 1248"/>
                <a:gd name="T15" fmla="*/ 399 h 2179"/>
                <a:gd name="T16" fmla="*/ 1013 w 1248"/>
                <a:gd name="T17" fmla="*/ 490 h 2179"/>
                <a:gd name="T18" fmla="*/ 973 w 1248"/>
                <a:gd name="T19" fmla="*/ 595 h 2179"/>
                <a:gd name="T20" fmla="*/ 960 w 1248"/>
                <a:gd name="T21" fmla="*/ 708 h 2179"/>
                <a:gd name="T22" fmla="*/ 962 w 1248"/>
                <a:gd name="T23" fmla="*/ 1764 h 2179"/>
                <a:gd name="T24" fmla="*/ 982 w 1248"/>
                <a:gd name="T25" fmla="*/ 1856 h 2179"/>
                <a:gd name="T26" fmla="*/ 1018 w 1248"/>
                <a:gd name="T27" fmla="*/ 1940 h 2179"/>
                <a:gd name="T28" fmla="*/ 1014 w 1248"/>
                <a:gd name="T29" fmla="*/ 2020 h 2179"/>
                <a:gd name="T30" fmla="*/ 991 w 1248"/>
                <a:gd name="T31" fmla="*/ 2082 h 2179"/>
                <a:gd name="T32" fmla="*/ 949 w 1248"/>
                <a:gd name="T33" fmla="*/ 2133 h 2179"/>
                <a:gd name="T34" fmla="*/ 893 w 1248"/>
                <a:gd name="T35" fmla="*/ 2167 h 2179"/>
                <a:gd name="T36" fmla="*/ 826 w 1248"/>
                <a:gd name="T37" fmla="*/ 2179 h 2179"/>
                <a:gd name="T38" fmla="*/ 388 w 1248"/>
                <a:gd name="T39" fmla="*/ 2175 h 2179"/>
                <a:gd name="T40" fmla="*/ 325 w 1248"/>
                <a:gd name="T41" fmla="*/ 2152 h 2179"/>
                <a:gd name="T42" fmla="*/ 276 w 1248"/>
                <a:gd name="T43" fmla="*/ 2110 h 2179"/>
                <a:gd name="T44" fmla="*/ 242 w 1248"/>
                <a:gd name="T45" fmla="*/ 2052 h 2179"/>
                <a:gd name="T46" fmla="*/ 230 w 1248"/>
                <a:gd name="T47" fmla="*/ 1986 h 2179"/>
                <a:gd name="T48" fmla="*/ 192 w 1248"/>
                <a:gd name="T49" fmla="*/ 1216 h 2179"/>
                <a:gd name="T50" fmla="*/ 123 w 1248"/>
                <a:gd name="T51" fmla="*/ 1204 h 2179"/>
                <a:gd name="T52" fmla="*/ 67 w 1248"/>
                <a:gd name="T53" fmla="*/ 1170 h 2179"/>
                <a:gd name="T54" fmla="*/ 25 w 1248"/>
                <a:gd name="T55" fmla="*/ 1120 h 2179"/>
                <a:gd name="T56" fmla="*/ 2 w 1248"/>
                <a:gd name="T57" fmla="*/ 1057 h 2179"/>
                <a:gd name="T58" fmla="*/ 0 w 1248"/>
                <a:gd name="T59" fmla="*/ 192 h 2179"/>
                <a:gd name="T60" fmla="*/ 12 w 1248"/>
                <a:gd name="T61" fmla="*/ 125 h 2179"/>
                <a:gd name="T62" fmla="*/ 45 w 1248"/>
                <a:gd name="T63" fmla="*/ 68 h 2179"/>
                <a:gd name="T64" fmla="*/ 95 w 1248"/>
                <a:gd name="T65" fmla="*/ 26 h 2179"/>
                <a:gd name="T66" fmla="*/ 157 w 1248"/>
                <a:gd name="T67" fmla="*/ 3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48" h="2179">
                  <a:moveTo>
                    <a:pt x="192" y="0"/>
                  </a:moveTo>
                  <a:lnTo>
                    <a:pt x="1056" y="0"/>
                  </a:lnTo>
                  <a:lnTo>
                    <a:pt x="1091" y="3"/>
                  </a:lnTo>
                  <a:lnTo>
                    <a:pt x="1123" y="12"/>
                  </a:lnTo>
                  <a:lnTo>
                    <a:pt x="1153" y="26"/>
                  </a:lnTo>
                  <a:lnTo>
                    <a:pt x="1180" y="45"/>
                  </a:lnTo>
                  <a:lnTo>
                    <a:pt x="1203" y="68"/>
                  </a:lnTo>
                  <a:lnTo>
                    <a:pt x="1222" y="95"/>
                  </a:lnTo>
                  <a:lnTo>
                    <a:pt x="1236" y="125"/>
                  </a:lnTo>
                  <a:lnTo>
                    <a:pt x="1245" y="157"/>
                  </a:lnTo>
                  <a:lnTo>
                    <a:pt x="1248" y="192"/>
                  </a:lnTo>
                  <a:lnTo>
                    <a:pt x="1248" y="269"/>
                  </a:lnTo>
                  <a:lnTo>
                    <a:pt x="1199" y="294"/>
                  </a:lnTo>
                  <a:lnTo>
                    <a:pt x="1153" y="324"/>
                  </a:lnTo>
                  <a:lnTo>
                    <a:pt x="1111" y="359"/>
                  </a:lnTo>
                  <a:lnTo>
                    <a:pt x="1073" y="399"/>
                  </a:lnTo>
                  <a:lnTo>
                    <a:pt x="1041" y="444"/>
                  </a:lnTo>
                  <a:lnTo>
                    <a:pt x="1013" y="490"/>
                  </a:lnTo>
                  <a:lnTo>
                    <a:pt x="990" y="541"/>
                  </a:lnTo>
                  <a:lnTo>
                    <a:pt x="973" y="595"/>
                  </a:lnTo>
                  <a:lnTo>
                    <a:pt x="964" y="651"/>
                  </a:lnTo>
                  <a:lnTo>
                    <a:pt x="960" y="708"/>
                  </a:lnTo>
                  <a:lnTo>
                    <a:pt x="960" y="1717"/>
                  </a:lnTo>
                  <a:lnTo>
                    <a:pt x="962" y="1764"/>
                  </a:lnTo>
                  <a:lnTo>
                    <a:pt x="970" y="1811"/>
                  </a:lnTo>
                  <a:lnTo>
                    <a:pt x="982" y="1856"/>
                  </a:lnTo>
                  <a:lnTo>
                    <a:pt x="999" y="1900"/>
                  </a:lnTo>
                  <a:lnTo>
                    <a:pt x="1018" y="1940"/>
                  </a:lnTo>
                  <a:lnTo>
                    <a:pt x="1018" y="1986"/>
                  </a:lnTo>
                  <a:lnTo>
                    <a:pt x="1014" y="2020"/>
                  </a:lnTo>
                  <a:lnTo>
                    <a:pt x="1006" y="2052"/>
                  </a:lnTo>
                  <a:lnTo>
                    <a:pt x="991" y="2082"/>
                  </a:lnTo>
                  <a:lnTo>
                    <a:pt x="972" y="2110"/>
                  </a:lnTo>
                  <a:lnTo>
                    <a:pt x="949" y="2133"/>
                  </a:lnTo>
                  <a:lnTo>
                    <a:pt x="923" y="2152"/>
                  </a:lnTo>
                  <a:lnTo>
                    <a:pt x="893" y="2167"/>
                  </a:lnTo>
                  <a:lnTo>
                    <a:pt x="860" y="2175"/>
                  </a:lnTo>
                  <a:lnTo>
                    <a:pt x="826" y="2179"/>
                  </a:lnTo>
                  <a:lnTo>
                    <a:pt x="422" y="2179"/>
                  </a:lnTo>
                  <a:lnTo>
                    <a:pt x="388" y="2175"/>
                  </a:lnTo>
                  <a:lnTo>
                    <a:pt x="355" y="2167"/>
                  </a:lnTo>
                  <a:lnTo>
                    <a:pt x="325" y="2152"/>
                  </a:lnTo>
                  <a:lnTo>
                    <a:pt x="299" y="2133"/>
                  </a:lnTo>
                  <a:lnTo>
                    <a:pt x="276" y="2110"/>
                  </a:lnTo>
                  <a:lnTo>
                    <a:pt x="257" y="2082"/>
                  </a:lnTo>
                  <a:lnTo>
                    <a:pt x="242" y="2052"/>
                  </a:lnTo>
                  <a:lnTo>
                    <a:pt x="234" y="2020"/>
                  </a:lnTo>
                  <a:lnTo>
                    <a:pt x="230" y="1986"/>
                  </a:lnTo>
                  <a:lnTo>
                    <a:pt x="230" y="1216"/>
                  </a:lnTo>
                  <a:lnTo>
                    <a:pt x="192" y="1216"/>
                  </a:lnTo>
                  <a:lnTo>
                    <a:pt x="157" y="1212"/>
                  </a:lnTo>
                  <a:lnTo>
                    <a:pt x="123" y="1204"/>
                  </a:lnTo>
                  <a:lnTo>
                    <a:pt x="93" y="1190"/>
                  </a:lnTo>
                  <a:lnTo>
                    <a:pt x="67" y="1170"/>
                  </a:lnTo>
                  <a:lnTo>
                    <a:pt x="44" y="1147"/>
                  </a:lnTo>
                  <a:lnTo>
                    <a:pt x="25" y="1120"/>
                  </a:lnTo>
                  <a:lnTo>
                    <a:pt x="12" y="1090"/>
                  </a:lnTo>
                  <a:lnTo>
                    <a:pt x="2" y="1057"/>
                  </a:lnTo>
                  <a:lnTo>
                    <a:pt x="0" y="1024"/>
                  </a:lnTo>
                  <a:lnTo>
                    <a:pt x="0" y="192"/>
                  </a:lnTo>
                  <a:lnTo>
                    <a:pt x="3" y="157"/>
                  </a:lnTo>
                  <a:lnTo>
                    <a:pt x="12" y="125"/>
                  </a:lnTo>
                  <a:lnTo>
                    <a:pt x="26" y="95"/>
                  </a:lnTo>
                  <a:lnTo>
                    <a:pt x="45" y="68"/>
                  </a:lnTo>
                  <a:lnTo>
                    <a:pt x="68" y="45"/>
                  </a:lnTo>
                  <a:lnTo>
                    <a:pt x="95" y="26"/>
                  </a:lnTo>
                  <a:lnTo>
                    <a:pt x="125" y="12"/>
                  </a:lnTo>
                  <a:lnTo>
                    <a:pt x="157" y="3"/>
                  </a:lnTo>
                  <a:lnTo>
                    <a:pt x="192"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914356" fontAlgn="base">
                <a:spcBef>
                  <a:spcPct val="0"/>
                </a:spcBef>
                <a:spcAft>
                  <a:spcPct val="0"/>
                </a:spcAft>
                <a:defRPr/>
              </a:pPr>
              <a:endParaRPr lang="en-US" sz="1051" i="1">
                <a:solidFill>
                  <a:srgbClr val="000000"/>
                </a:solidFill>
                <a:latin typeface="Times New Roman" pitchFamily="18" charset="0"/>
                <a:ea typeface="MS PGothic" pitchFamily="34" charset="-128"/>
              </a:endParaRPr>
            </a:p>
          </p:txBody>
        </p:sp>
        <p:sp>
          <p:nvSpPr>
            <p:cNvPr id="12" name="Freeform 381">
              <a:extLst>
                <a:ext uri="{FF2B5EF4-FFF2-40B4-BE49-F238E27FC236}">
                  <a16:creationId xmlns:a16="http://schemas.microsoft.com/office/drawing/2014/main" id="{DC286705-73F9-6F49-94D2-CBFF3CAE1934}"/>
                </a:ext>
              </a:extLst>
            </p:cNvPr>
            <p:cNvSpPr>
              <a:spLocks/>
            </p:cNvSpPr>
            <p:nvPr/>
          </p:nvSpPr>
          <p:spPr bwMode="auto">
            <a:xfrm>
              <a:off x="3233" y="3117"/>
              <a:ext cx="154" cy="155"/>
            </a:xfrm>
            <a:custGeom>
              <a:avLst/>
              <a:gdLst>
                <a:gd name="T0" fmla="*/ 388 w 774"/>
                <a:gd name="T1" fmla="*/ 0 h 776"/>
                <a:gd name="T2" fmla="*/ 439 w 774"/>
                <a:gd name="T3" fmla="*/ 4 h 776"/>
                <a:gd name="T4" fmla="*/ 490 w 774"/>
                <a:gd name="T5" fmla="*/ 13 h 776"/>
                <a:gd name="T6" fmla="*/ 538 w 774"/>
                <a:gd name="T7" fmla="*/ 30 h 776"/>
                <a:gd name="T8" fmla="*/ 583 w 774"/>
                <a:gd name="T9" fmla="*/ 53 h 776"/>
                <a:gd name="T10" fmla="*/ 624 w 774"/>
                <a:gd name="T11" fmla="*/ 81 h 776"/>
                <a:gd name="T12" fmla="*/ 661 w 774"/>
                <a:gd name="T13" fmla="*/ 113 h 776"/>
                <a:gd name="T14" fmla="*/ 694 w 774"/>
                <a:gd name="T15" fmla="*/ 150 h 776"/>
                <a:gd name="T16" fmla="*/ 722 w 774"/>
                <a:gd name="T17" fmla="*/ 191 h 776"/>
                <a:gd name="T18" fmla="*/ 744 w 774"/>
                <a:gd name="T19" fmla="*/ 237 h 776"/>
                <a:gd name="T20" fmla="*/ 761 w 774"/>
                <a:gd name="T21" fmla="*/ 285 h 776"/>
                <a:gd name="T22" fmla="*/ 771 w 774"/>
                <a:gd name="T23" fmla="*/ 336 h 776"/>
                <a:gd name="T24" fmla="*/ 774 w 774"/>
                <a:gd name="T25" fmla="*/ 387 h 776"/>
                <a:gd name="T26" fmla="*/ 771 w 774"/>
                <a:gd name="T27" fmla="*/ 440 h 776"/>
                <a:gd name="T28" fmla="*/ 761 w 774"/>
                <a:gd name="T29" fmla="*/ 491 h 776"/>
                <a:gd name="T30" fmla="*/ 744 w 774"/>
                <a:gd name="T31" fmla="*/ 539 h 776"/>
                <a:gd name="T32" fmla="*/ 722 w 774"/>
                <a:gd name="T33" fmla="*/ 584 h 776"/>
                <a:gd name="T34" fmla="*/ 694 w 774"/>
                <a:gd name="T35" fmla="*/ 626 h 776"/>
                <a:gd name="T36" fmla="*/ 661 w 774"/>
                <a:gd name="T37" fmla="*/ 662 h 776"/>
                <a:gd name="T38" fmla="*/ 624 w 774"/>
                <a:gd name="T39" fmla="*/ 696 h 776"/>
                <a:gd name="T40" fmla="*/ 583 w 774"/>
                <a:gd name="T41" fmla="*/ 723 h 776"/>
                <a:gd name="T42" fmla="*/ 538 w 774"/>
                <a:gd name="T43" fmla="*/ 746 h 776"/>
                <a:gd name="T44" fmla="*/ 490 w 774"/>
                <a:gd name="T45" fmla="*/ 762 h 776"/>
                <a:gd name="T46" fmla="*/ 439 w 774"/>
                <a:gd name="T47" fmla="*/ 773 h 776"/>
                <a:gd name="T48" fmla="*/ 388 w 774"/>
                <a:gd name="T49" fmla="*/ 776 h 776"/>
                <a:gd name="T50" fmla="*/ 335 w 774"/>
                <a:gd name="T51" fmla="*/ 773 h 776"/>
                <a:gd name="T52" fmla="*/ 285 w 774"/>
                <a:gd name="T53" fmla="*/ 762 h 776"/>
                <a:gd name="T54" fmla="*/ 237 w 774"/>
                <a:gd name="T55" fmla="*/ 746 h 776"/>
                <a:gd name="T56" fmla="*/ 192 w 774"/>
                <a:gd name="T57" fmla="*/ 723 h 776"/>
                <a:gd name="T58" fmla="*/ 151 w 774"/>
                <a:gd name="T59" fmla="*/ 696 h 776"/>
                <a:gd name="T60" fmla="*/ 114 w 774"/>
                <a:gd name="T61" fmla="*/ 662 h 776"/>
                <a:gd name="T62" fmla="*/ 81 w 774"/>
                <a:gd name="T63" fmla="*/ 626 h 776"/>
                <a:gd name="T64" fmla="*/ 53 w 774"/>
                <a:gd name="T65" fmla="*/ 584 h 776"/>
                <a:gd name="T66" fmla="*/ 30 w 774"/>
                <a:gd name="T67" fmla="*/ 539 h 776"/>
                <a:gd name="T68" fmla="*/ 14 w 774"/>
                <a:gd name="T69" fmla="*/ 491 h 776"/>
                <a:gd name="T70" fmla="*/ 4 w 774"/>
                <a:gd name="T71" fmla="*/ 440 h 776"/>
                <a:gd name="T72" fmla="*/ 0 w 774"/>
                <a:gd name="T73" fmla="*/ 387 h 776"/>
                <a:gd name="T74" fmla="*/ 4 w 774"/>
                <a:gd name="T75" fmla="*/ 336 h 776"/>
                <a:gd name="T76" fmla="*/ 14 w 774"/>
                <a:gd name="T77" fmla="*/ 285 h 776"/>
                <a:gd name="T78" fmla="*/ 30 w 774"/>
                <a:gd name="T79" fmla="*/ 237 h 776"/>
                <a:gd name="T80" fmla="*/ 53 w 774"/>
                <a:gd name="T81" fmla="*/ 191 h 776"/>
                <a:gd name="T82" fmla="*/ 81 w 774"/>
                <a:gd name="T83" fmla="*/ 150 h 776"/>
                <a:gd name="T84" fmla="*/ 114 w 774"/>
                <a:gd name="T85" fmla="*/ 113 h 776"/>
                <a:gd name="T86" fmla="*/ 151 w 774"/>
                <a:gd name="T87" fmla="*/ 81 h 776"/>
                <a:gd name="T88" fmla="*/ 192 w 774"/>
                <a:gd name="T89" fmla="*/ 53 h 776"/>
                <a:gd name="T90" fmla="*/ 237 w 774"/>
                <a:gd name="T91" fmla="*/ 30 h 776"/>
                <a:gd name="T92" fmla="*/ 285 w 774"/>
                <a:gd name="T93" fmla="*/ 13 h 776"/>
                <a:gd name="T94" fmla="*/ 335 w 774"/>
                <a:gd name="T95" fmla="*/ 4 h 776"/>
                <a:gd name="T96" fmla="*/ 388 w 774"/>
                <a:gd name="T97"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4" h="776">
                  <a:moveTo>
                    <a:pt x="388" y="0"/>
                  </a:moveTo>
                  <a:lnTo>
                    <a:pt x="439" y="4"/>
                  </a:lnTo>
                  <a:lnTo>
                    <a:pt x="490" y="13"/>
                  </a:lnTo>
                  <a:lnTo>
                    <a:pt x="538" y="30"/>
                  </a:lnTo>
                  <a:lnTo>
                    <a:pt x="583" y="53"/>
                  </a:lnTo>
                  <a:lnTo>
                    <a:pt x="624" y="81"/>
                  </a:lnTo>
                  <a:lnTo>
                    <a:pt x="661" y="113"/>
                  </a:lnTo>
                  <a:lnTo>
                    <a:pt x="694" y="150"/>
                  </a:lnTo>
                  <a:lnTo>
                    <a:pt x="722" y="191"/>
                  </a:lnTo>
                  <a:lnTo>
                    <a:pt x="744" y="237"/>
                  </a:lnTo>
                  <a:lnTo>
                    <a:pt x="761" y="285"/>
                  </a:lnTo>
                  <a:lnTo>
                    <a:pt x="771" y="336"/>
                  </a:lnTo>
                  <a:lnTo>
                    <a:pt x="774" y="387"/>
                  </a:lnTo>
                  <a:lnTo>
                    <a:pt x="771" y="440"/>
                  </a:lnTo>
                  <a:lnTo>
                    <a:pt x="761" y="491"/>
                  </a:lnTo>
                  <a:lnTo>
                    <a:pt x="744" y="539"/>
                  </a:lnTo>
                  <a:lnTo>
                    <a:pt x="722" y="584"/>
                  </a:lnTo>
                  <a:lnTo>
                    <a:pt x="694" y="626"/>
                  </a:lnTo>
                  <a:lnTo>
                    <a:pt x="661" y="662"/>
                  </a:lnTo>
                  <a:lnTo>
                    <a:pt x="624" y="696"/>
                  </a:lnTo>
                  <a:lnTo>
                    <a:pt x="583" y="723"/>
                  </a:lnTo>
                  <a:lnTo>
                    <a:pt x="538" y="746"/>
                  </a:lnTo>
                  <a:lnTo>
                    <a:pt x="490" y="762"/>
                  </a:lnTo>
                  <a:lnTo>
                    <a:pt x="439" y="773"/>
                  </a:lnTo>
                  <a:lnTo>
                    <a:pt x="388" y="776"/>
                  </a:lnTo>
                  <a:lnTo>
                    <a:pt x="335" y="773"/>
                  </a:lnTo>
                  <a:lnTo>
                    <a:pt x="285" y="762"/>
                  </a:lnTo>
                  <a:lnTo>
                    <a:pt x="237" y="746"/>
                  </a:lnTo>
                  <a:lnTo>
                    <a:pt x="192" y="723"/>
                  </a:lnTo>
                  <a:lnTo>
                    <a:pt x="151" y="696"/>
                  </a:lnTo>
                  <a:lnTo>
                    <a:pt x="114" y="662"/>
                  </a:lnTo>
                  <a:lnTo>
                    <a:pt x="81" y="626"/>
                  </a:lnTo>
                  <a:lnTo>
                    <a:pt x="53" y="584"/>
                  </a:lnTo>
                  <a:lnTo>
                    <a:pt x="30" y="539"/>
                  </a:lnTo>
                  <a:lnTo>
                    <a:pt x="14" y="491"/>
                  </a:lnTo>
                  <a:lnTo>
                    <a:pt x="4" y="440"/>
                  </a:lnTo>
                  <a:lnTo>
                    <a:pt x="0" y="387"/>
                  </a:lnTo>
                  <a:lnTo>
                    <a:pt x="4" y="336"/>
                  </a:lnTo>
                  <a:lnTo>
                    <a:pt x="14" y="285"/>
                  </a:lnTo>
                  <a:lnTo>
                    <a:pt x="30" y="237"/>
                  </a:lnTo>
                  <a:lnTo>
                    <a:pt x="53" y="191"/>
                  </a:lnTo>
                  <a:lnTo>
                    <a:pt x="81" y="150"/>
                  </a:lnTo>
                  <a:lnTo>
                    <a:pt x="114" y="113"/>
                  </a:lnTo>
                  <a:lnTo>
                    <a:pt x="151" y="81"/>
                  </a:lnTo>
                  <a:lnTo>
                    <a:pt x="192" y="53"/>
                  </a:lnTo>
                  <a:lnTo>
                    <a:pt x="237" y="30"/>
                  </a:lnTo>
                  <a:lnTo>
                    <a:pt x="285" y="13"/>
                  </a:lnTo>
                  <a:lnTo>
                    <a:pt x="335" y="4"/>
                  </a:lnTo>
                  <a:lnTo>
                    <a:pt x="388"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914356" fontAlgn="base">
                <a:spcBef>
                  <a:spcPct val="0"/>
                </a:spcBef>
                <a:spcAft>
                  <a:spcPct val="0"/>
                </a:spcAft>
                <a:defRPr/>
              </a:pPr>
              <a:endParaRPr lang="en-US" sz="1051" i="1">
                <a:solidFill>
                  <a:srgbClr val="000000"/>
                </a:solidFill>
                <a:latin typeface="Times New Roman" pitchFamily="18" charset="0"/>
                <a:ea typeface="MS PGothic" pitchFamily="34" charset="-128"/>
              </a:endParaRPr>
            </a:p>
          </p:txBody>
        </p:sp>
        <p:sp>
          <p:nvSpPr>
            <p:cNvPr id="13" name="Freeform 382">
              <a:extLst>
                <a:ext uri="{FF2B5EF4-FFF2-40B4-BE49-F238E27FC236}">
                  <a16:creationId xmlns:a16="http://schemas.microsoft.com/office/drawing/2014/main" id="{02F1B920-791E-764D-9BF5-F6D62E74CB56}"/>
                </a:ext>
              </a:extLst>
            </p:cNvPr>
            <p:cNvSpPr>
              <a:spLocks/>
            </p:cNvSpPr>
            <p:nvPr/>
          </p:nvSpPr>
          <p:spPr bwMode="auto">
            <a:xfrm>
              <a:off x="3185" y="3300"/>
              <a:ext cx="249" cy="435"/>
            </a:xfrm>
            <a:custGeom>
              <a:avLst/>
              <a:gdLst>
                <a:gd name="T0" fmla="*/ 1056 w 1248"/>
                <a:gd name="T1" fmla="*/ 0 h 2175"/>
                <a:gd name="T2" fmla="*/ 1124 w 1248"/>
                <a:gd name="T3" fmla="*/ 12 h 2175"/>
                <a:gd name="T4" fmla="*/ 1180 w 1248"/>
                <a:gd name="T5" fmla="*/ 46 h 2175"/>
                <a:gd name="T6" fmla="*/ 1222 w 1248"/>
                <a:gd name="T7" fmla="*/ 96 h 2175"/>
                <a:gd name="T8" fmla="*/ 1245 w 1248"/>
                <a:gd name="T9" fmla="*/ 159 h 2175"/>
                <a:gd name="T10" fmla="*/ 1248 w 1248"/>
                <a:gd name="T11" fmla="*/ 1020 h 2175"/>
                <a:gd name="T12" fmla="*/ 1236 w 1248"/>
                <a:gd name="T13" fmla="*/ 1088 h 2175"/>
                <a:gd name="T14" fmla="*/ 1203 w 1248"/>
                <a:gd name="T15" fmla="*/ 1144 h 2175"/>
                <a:gd name="T16" fmla="*/ 1154 w 1248"/>
                <a:gd name="T17" fmla="*/ 1186 h 2175"/>
                <a:gd name="T18" fmla="*/ 1091 w 1248"/>
                <a:gd name="T19" fmla="*/ 1210 h 2175"/>
                <a:gd name="T20" fmla="*/ 1018 w 1248"/>
                <a:gd name="T21" fmla="*/ 1213 h 2175"/>
                <a:gd name="T22" fmla="*/ 1014 w 1248"/>
                <a:gd name="T23" fmla="*/ 2018 h 2175"/>
                <a:gd name="T24" fmla="*/ 992 w 1248"/>
                <a:gd name="T25" fmla="*/ 2080 h 2175"/>
                <a:gd name="T26" fmla="*/ 949 w 1248"/>
                <a:gd name="T27" fmla="*/ 2131 h 2175"/>
                <a:gd name="T28" fmla="*/ 893 w 1248"/>
                <a:gd name="T29" fmla="*/ 2163 h 2175"/>
                <a:gd name="T30" fmla="*/ 826 w 1248"/>
                <a:gd name="T31" fmla="*/ 2175 h 2175"/>
                <a:gd name="T32" fmla="*/ 388 w 1248"/>
                <a:gd name="T33" fmla="*/ 2173 h 2175"/>
                <a:gd name="T34" fmla="*/ 325 w 1248"/>
                <a:gd name="T35" fmla="*/ 2149 h 2175"/>
                <a:gd name="T36" fmla="*/ 276 w 1248"/>
                <a:gd name="T37" fmla="*/ 2107 h 2175"/>
                <a:gd name="T38" fmla="*/ 242 w 1248"/>
                <a:gd name="T39" fmla="*/ 2050 h 2175"/>
                <a:gd name="T40" fmla="*/ 230 w 1248"/>
                <a:gd name="T41" fmla="*/ 1983 h 2175"/>
                <a:gd name="T42" fmla="*/ 251 w 1248"/>
                <a:gd name="T43" fmla="*/ 1896 h 2175"/>
                <a:gd name="T44" fmla="*/ 278 w 1248"/>
                <a:gd name="T45" fmla="*/ 1808 h 2175"/>
                <a:gd name="T46" fmla="*/ 288 w 1248"/>
                <a:gd name="T47" fmla="*/ 1713 h 2175"/>
                <a:gd name="T48" fmla="*/ 284 w 1248"/>
                <a:gd name="T49" fmla="*/ 652 h 2175"/>
                <a:gd name="T50" fmla="*/ 258 w 1248"/>
                <a:gd name="T51" fmla="*/ 543 h 2175"/>
                <a:gd name="T52" fmla="*/ 208 w 1248"/>
                <a:gd name="T53" fmla="*/ 444 h 2175"/>
                <a:gd name="T54" fmla="*/ 137 w 1248"/>
                <a:gd name="T55" fmla="*/ 361 h 2175"/>
                <a:gd name="T56" fmla="*/ 49 w 1248"/>
                <a:gd name="T57" fmla="*/ 295 h 2175"/>
                <a:gd name="T58" fmla="*/ 0 w 1248"/>
                <a:gd name="T59" fmla="*/ 192 h 2175"/>
                <a:gd name="T60" fmla="*/ 12 w 1248"/>
                <a:gd name="T61" fmla="*/ 126 h 2175"/>
                <a:gd name="T62" fmla="*/ 46 w 1248"/>
                <a:gd name="T63" fmla="*/ 69 h 2175"/>
                <a:gd name="T64" fmla="*/ 95 w 1248"/>
                <a:gd name="T65" fmla="*/ 26 h 2175"/>
                <a:gd name="T66" fmla="*/ 157 w 1248"/>
                <a:gd name="T67" fmla="*/ 4 h 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48" h="2175">
                  <a:moveTo>
                    <a:pt x="192" y="0"/>
                  </a:moveTo>
                  <a:lnTo>
                    <a:pt x="1056" y="0"/>
                  </a:lnTo>
                  <a:lnTo>
                    <a:pt x="1091" y="4"/>
                  </a:lnTo>
                  <a:lnTo>
                    <a:pt x="1124" y="12"/>
                  </a:lnTo>
                  <a:lnTo>
                    <a:pt x="1154" y="26"/>
                  </a:lnTo>
                  <a:lnTo>
                    <a:pt x="1180" y="46"/>
                  </a:lnTo>
                  <a:lnTo>
                    <a:pt x="1203" y="69"/>
                  </a:lnTo>
                  <a:lnTo>
                    <a:pt x="1222" y="96"/>
                  </a:lnTo>
                  <a:lnTo>
                    <a:pt x="1236" y="126"/>
                  </a:lnTo>
                  <a:lnTo>
                    <a:pt x="1245" y="159"/>
                  </a:lnTo>
                  <a:lnTo>
                    <a:pt x="1248" y="192"/>
                  </a:lnTo>
                  <a:lnTo>
                    <a:pt x="1248" y="1020"/>
                  </a:lnTo>
                  <a:lnTo>
                    <a:pt x="1245" y="1055"/>
                  </a:lnTo>
                  <a:lnTo>
                    <a:pt x="1236" y="1088"/>
                  </a:lnTo>
                  <a:lnTo>
                    <a:pt x="1222" y="1118"/>
                  </a:lnTo>
                  <a:lnTo>
                    <a:pt x="1203" y="1144"/>
                  </a:lnTo>
                  <a:lnTo>
                    <a:pt x="1180" y="1168"/>
                  </a:lnTo>
                  <a:lnTo>
                    <a:pt x="1154" y="1186"/>
                  </a:lnTo>
                  <a:lnTo>
                    <a:pt x="1124" y="1201"/>
                  </a:lnTo>
                  <a:lnTo>
                    <a:pt x="1091" y="1210"/>
                  </a:lnTo>
                  <a:lnTo>
                    <a:pt x="1056" y="1213"/>
                  </a:lnTo>
                  <a:lnTo>
                    <a:pt x="1018" y="1213"/>
                  </a:lnTo>
                  <a:lnTo>
                    <a:pt x="1018" y="1983"/>
                  </a:lnTo>
                  <a:lnTo>
                    <a:pt x="1014" y="2018"/>
                  </a:lnTo>
                  <a:lnTo>
                    <a:pt x="1006" y="2050"/>
                  </a:lnTo>
                  <a:lnTo>
                    <a:pt x="992" y="2080"/>
                  </a:lnTo>
                  <a:lnTo>
                    <a:pt x="972" y="2107"/>
                  </a:lnTo>
                  <a:lnTo>
                    <a:pt x="949" y="2131"/>
                  </a:lnTo>
                  <a:lnTo>
                    <a:pt x="923" y="2149"/>
                  </a:lnTo>
                  <a:lnTo>
                    <a:pt x="893" y="2163"/>
                  </a:lnTo>
                  <a:lnTo>
                    <a:pt x="861" y="2173"/>
                  </a:lnTo>
                  <a:lnTo>
                    <a:pt x="826" y="2175"/>
                  </a:lnTo>
                  <a:lnTo>
                    <a:pt x="423" y="2175"/>
                  </a:lnTo>
                  <a:lnTo>
                    <a:pt x="388" y="2173"/>
                  </a:lnTo>
                  <a:lnTo>
                    <a:pt x="355" y="2163"/>
                  </a:lnTo>
                  <a:lnTo>
                    <a:pt x="325" y="2149"/>
                  </a:lnTo>
                  <a:lnTo>
                    <a:pt x="299" y="2131"/>
                  </a:lnTo>
                  <a:lnTo>
                    <a:pt x="276" y="2107"/>
                  </a:lnTo>
                  <a:lnTo>
                    <a:pt x="257" y="2080"/>
                  </a:lnTo>
                  <a:lnTo>
                    <a:pt x="242" y="2050"/>
                  </a:lnTo>
                  <a:lnTo>
                    <a:pt x="234" y="2018"/>
                  </a:lnTo>
                  <a:lnTo>
                    <a:pt x="230" y="1983"/>
                  </a:lnTo>
                  <a:lnTo>
                    <a:pt x="230" y="1938"/>
                  </a:lnTo>
                  <a:lnTo>
                    <a:pt x="251" y="1896"/>
                  </a:lnTo>
                  <a:lnTo>
                    <a:pt x="268" y="1853"/>
                  </a:lnTo>
                  <a:lnTo>
                    <a:pt x="278" y="1808"/>
                  </a:lnTo>
                  <a:lnTo>
                    <a:pt x="286" y="1762"/>
                  </a:lnTo>
                  <a:lnTo>
                    <a:pt x="288" y="1713"/>
                  </a:lnTo>
                  <a:lnTo>
                    <a:pt x="288" y="710"/>
                  </a:lnTo>
                  <a:lnTo>
                    <a:pt x="284" y="652"/>
                  </a:lnTo>
                  <a:lnTo>
                    <a:pt x="275" y="596"/>
                  </a:lnTo>
                  <a:lnTo>
                    <a:pt x="258" y="543"/>
                  </a:lnTo>
                  <a:lnTo>
                    <a:pt x="235" y="491"/>
                  </a:lnTo>
                  <a:lnTo>
                    <a:pt x="208" y="444"/>
                  </a:lnTo>
                  <a:lnTo>
                    <a:pt x="175" y="401"/>
                  </a:lnTo>
                  <a:lnTo>
                    <a:pt x="137" y="361"/>
                  </a:lnTo>
                  <a:lnTo>
                    <a:pt x="95" y="325"/>
                  </a:lnTo>
                  <a:lnTo>
                    <a:pt x="49" y="295"/>
                  </a:lnTo>
                  <a:lnTo>
                    <a:pt x="0" y="269"/>
                  </a:lnTo>
                  <a:lnTo>
                    <a:pt x="0" y="192"/>
                  </a:lnTo>
                  <a:lnTo>
                    <a:pt x="4" y="159"/>
                  </a:lnTo>
                  <a:lnTo>
                    <a:pt x="12" y="126"/>
                  </a:lnTo>
                  <a:lnTo>
                    <a:pt x="26" y="96"/>
                  </a:lnTo>
                  <a:lnTo>
                    <a:pt x="46" y="69"/>
                  </a:lnTo>
                  <a:lnTo>
                    <a:pt x="68" y="46"/>
                  </a:lnTo>
                  <a:lnTo>
                    <a:pt x="95" y="26"/>
                  </a:lnTo>
                  <a:lnTo>
                    <a:pt x="125" y="12"/>
                  </a:lnTo>
                  <a:lnTo>
                    <a:pt x="157" y="4"/>
                  </a:lnTo>
                  <a:lnTo>
                    <a:pt x="192"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914356" fontAlgn="base">
                <a:spcBef>
                  <a:spcPct val="0"/>
                </a:spcBef>
                <a:spcAft>
                  <a:spcPct val="0"/>
                </a:spcAft>
                <a:defRPr/>
              </a:pPr>
              <a:endParaRPr lang="en-US" sz="1051" i="1">
                <a:solidFill>
                  <a:srgbClr val="000000"/>
                </a:solidFill>
                <a:latin typeface="Times New Roman" pitchFamily="18" charset="0"/>
                <a:ea typeface="MS PGothic" pitchFamily="34" charset="-128"/>
              </a:endParaRPr>
            </a:p>
          </p:txBody>
        </p:sp>
        <p:sp>
          <p:nvSpPr>
            <p:cNvPr id="14" name="Freeform 383">
              <a:extLst>
                <a:ext uri="{FF2B5EF4-FFF2-40B4-BE49-F238E27FC236}">
                  <a16:creationId xmlns:a16="http://schemas.microsoft.com/office/drawing/2014/main" id="{700CB91F-B966-434D-B595-3A3CDEAF3598}"/>
                </a:ext>
              </a:extLst>
            </p:cNvPr>
            <p:cNvSpPr>
              <a:spLocks/>
            </p:cNvSpPr>
            <p:nvPr/>
          </p:nvSpPr>
          <p:spPr bwMode="auto">
            <a:xfrm>
              <a:off x="2899" y="3404"/>
              <a:ext cx="286" cy="499"/>
            </a:xfrm>
            <a:custGeom>
              <a:avLst/>
              <a:gdLst>
                <a:gd name="T0" fmla="*/ 192 w 1431"/>
                <a:gd name="T1" fmla="*/ 0 h 2493"/>
                <a:gd name="T2" fmla="*/ 1239 w 1431"/>
                <a:gd name="T3" fmla="*/ 0 h 2493"/>
                <a:gd name="T4" fmla="*/ 1272 w 1431"/>
                <a:gd name="T5" fmla="*/ 3 h 2493"/>
                <a:gd name="T6" fmla="*/ 1305 w 1431"/>
                <a:gd name="T7" fmla="*/ 12 h 2493"/>
                <a:gd name="T8" fmla="*/ 1335 w 1431"/>
                <a:gd name="T9" fmla="*/ 26 h 2493"/>
                <a:gd name="T10" fmla="*/ 1362 w 1431"/>
                <a:gd name="T11" fmla="*/ 45 h 2493"/>
                <a:gd name="T12" fmla="*/ 1385 w 1431"/>
                <a:gd name="T13" fmla="*/ 68 h 2493"/>
                <a:gd name="T14" fmla="*/ 1404 w 1431"/>
                <a:gd name="T15" fmla="*/ 96 h 2493"/>
                <a:gd name="T16" fmla="*/ 1419 w 1431"/>
                <a:gd name="T17" fmla="*/ 126 h 2493"/>
                <a:gd name="T18" fmla="*/ 1427 w 1431"/>
                <a:gd name="T19" fmla="*/ 159 h 2493"/>
                <a:gd name="T20" fmla="*/ 1431 w 1431"/>
                <a:gd name="T21" fmla="*/ 192 h 2493"/>
                <a:gd name="T22" fmla="*/ 1431 w 1431"/>
                <a:gd name="T23" fmla="*/ 1197 h 2493"/>
                <a:gd name="T24" fmla="*/ 1427 w 1431"/>
                <a:gd name="T25" fmla="*/ 1232 h 2493"/>
                <a:gd name="T26" fmla="*/ 1419 w 1431"/>
                <a:gd name="T27" fmla="*/ 1264 h 2493"/>
                <a:gd name="T28" fmla="*/ 1404 w 1431"/>
                <a:gd name="T29" fmla="*/ 1295 h 2493"/>
                <a:gd name="T30" fmla="*/ 1385 w 1431"/>
                <a:gd name="T31" fmla="*/ 1321 h 2493"/>
                <a:gd name="T32" fmla="*/ 1362 w 1431"/>
                <a:gd name="T33" fmla="*/ 1344 h 2493"/>
                <a:gd name="T34" fmla="*/ 1335 w 1431"/>
                <a:gd name="T35" fmla="*/ 1363 h 2493"/>
                <a:gd name="T36" fmla="*/ 1305 w 1431"/>
                <a:gd name="T37" fmla="*/ 1378 h 2493"/>
                <a:gd name="T38" fmla="*/ 1272 w 1431"/>
                <a:gd name="T39" fmla="*/ 1386 h 2493"/>
                <a:gd name="T40" fmla="*/ 1239 w 1431"/>
                <a:gd name="T41" fmla="*/ 1390 h 2493"/>
                <a:gd name="T42" fmla="*/ 1164 w 1431"/>
                <a:gd name="T43" fmla="*/ 1390 h 2493"/>
                <a:gd name="T44" fmla="*/ 1164 w 1431"/>
                <a:gd name="T45" fmla="*/ 2300 h 2493"/>
                <a:gd name="T46" fmla="*/ 1162 w 1431"/>
                <a:gd name="T47" fmla="*/ 2335 h 2493"/>
                <a:gd name="T48" fmla="*/ 1152 w 1431"/>
                <a:gd name="T49" fmla="*/ 2368 h 2493"/>
                <a:gd name="T50" fmla="*/ 1138 w 1431"/>
                <a:gd name="T51" fmla="*/ 2398 h 2493"/>
                <a:gd name="T52" fmla="*/ 1120 w 1431"/>
                <a:gd name="T53" fmla="*/ 2424 h 2493"/>
                <a:gd name="T54" fmla="*/ 1096 w 1431"/>
                <a:gd name="T55" fmla="*/ 2448 h 2493"/>
                <a:gd name="T56" fmla="*/ 1069 w 1431"/>
                <a:gd name="T57" fmla="*/ 2467 h 2493"/>
                <a:gd name="T58" fmla="*/ 1039 w 1431"/>
                <a:gd name="T59" fmla="*/ 2481 h 2493"/>
                <a:gd name="T60" fmla="*/ 1007 w 1431"/>
                <a:gd name="T61" fmla="*/ 2491 h 2493"/>
                <a:gd name="T62" fmla="*/ 972 w 1431"/>
                <a:gd name="T63" fmla="*/ 2493 h 2493"/>
                <a:gd name="T64" fmla="*/ 457 w 1431"/>
                <a:gd name="T65" fmla="*/ 2493 h 2493"/>
                <a:gd name="T66" fmla="*/ 422 w 1431"/>
                <a:gd name="T67" fmla="*/ 2491 h 2493"/>
                <a:gd name="T68" fmla="*/ 390 w 1431"/>
                <a:gd name="T69" fmla="*/ 2481 h 2493"/>
                <a:gd name="T70" fmla="*/ 360 w 1431"/>
                <a:gd name="T71" fmla="*/ 2467 h 2493"/>
                <a:gd name="T72" fmla="*/ 333 w 1431"/>
                <a:gd name="T73" fmla="*/ 2448 h 2493"/>
                <a:gd name="T74" fmla="*/ 311 w 1431"/>
                <a:gd name="T75" fmla="*/ 2424 h 2493"/>
                <a:gd name="T76" fmla="*/ 291 w 1431"/>
                <a:gd name="T77" fmla="*/ 2398 h 2493"/>
                <a:gd name="T78" fmla="*/ 277 w 1431"/>
                <a:gd name="T79" fmla="*/ 2368 h 2493"/>
                <a:gd name="T80" fmla="*/ 269 w 1431"/>
                <a:gd name="T81" fmla="*/ 2335 h 2493"/>
                <a:gd name="T82" fmla="*/ 265 w 1431"/>
                <a:gd name="T83" fmla="*/ 2300 h 2493"/>
                <a:gd name="T84" fmla="*/ 265 w 1431"/>
                <a:gd name="T85" fmla="*/ 1393 h 2493"/>
                <a:gd name="T86" fmla="*/ 192 w 1431"/>
                <a:gd name="T87" fmla="*/ 1393 h 2493"/>
                <a:gd name="T88" fmla="*/ 157 w 1431"/>
                <a:gd name="T89" fmla="*/ 1390 h 2493"/>
                <a:gd name="T90" fmla="*/ 125 w 1431"/>
                <a:gd name="T91" fmla="*/ 1381 h 2493"/>
                <a:gd name="T92" fmla="*/ 95 w 1431"/>
                <a:gd name="T93" fmla="*/ 1367 h 2493"/>
                <a:gd name="T94" fmla="*/ 68 w 1431"/>
                <a:gd name="T95" fmla="*/ 1347 h 2493"/>
                <a:gd name="T96" fmla="*/ 44 w 1431"/>
                <a:gd name="T97" fmla="*/ 1325 h 2493"/>
                <a:gd name="T98" fmla="*/ 26 w 1431"/>
                <a:gd name="T99" fmla="*/ 1297 h 2493"/>
                <a:gd name="T100" fmla="*/ 12 w 1431"/>
                <a:gd name="T101" fmla="*/ 1267 h 2493"/>
                <a:gd name="T102" fmla="*/ 2 w 1431"/>
                <a:gd name="T103" fmla="*/ 1234 h 2493"/>
                <a:gd name="T104" fmla="*/ 0 w 1431"/>
                <a:gd name="T105" fmla="*/ 1201 h 2493"/>
                <a:gd name="T106" fmla="*/ 0 w 1431"/>
                <a:gd name="T107" fmla="*/ 192 h 2493"/>
                <a:gd name="T108" fmla="*/ 2 w 1431"/>
                <a:gd name="T109" fmla="*/ 159 h 2493"/>
                <a:gd name="T110" fmla="*/ 11 w 1431"/>
                <a:gd name="T111" fmla="*/ 126 h 2493"/>
                <a:gd name="T112" fmla="*/ 25 w 1431"/>
                <a:gd name="T113" fmla="*/ 96 h 2493"/>
                <a:gd name="T114" fmla="*/ 44 w 1431"/>
                <a:gd name="T115" fmla="*/ 68 h 2493"/>
                <a:gd name="T116" fmla="*/ 67 w 1431"/>
                <a:gd name="T117" fmla="*/ 45 h 2493"/>
                <a:gd name="T118" fmla="*/ 93 w 1431"/>
                <a:gd name="T119" fmla="*/ 26 h 2493"/>
                <a:gd name="T120" fmla="*/ 123 w 1431"/>
                <a:gd name="T121" fmla="*/ 12 h 2493"/>
                <a:gd name="T122" fmla="*/ 156 w 1431"/>
                <a:gd name="T123" fmla="*/ 3 h 2493"/>
                <a:gd name="T124" fmla="*/ 192 w 1431"/>
                <a:gd name="T125" fmla="*/ 0 h 2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1" h="2493">
                  <a:moveTo>
                    <a:pt x="192" y="0"/>
                  </a:moveTo>
                  <a:lnTo>
                    <a:pt x="1239" y="0"/>
                  </a:lnTo>
                  <a:lnTo>
                    <a:pt x="1272" y="3"/>
                  </a:lnTo>
                  <a:lnTo>
                    <a:pt x="1305" y="12"/>
                  </a:lnTo>
                  <a:lnTo>
                    <a:pt x="1335" y="26"/>
                  </a:lnTo>
                  <a:lnTo>
                    <a:pt x="1362" y="45"/>
                  </a:lnTo>
                  <a:lnTo>
                    <a:pt x="1385" y="68"/>
                  </a:lnTo>
                  <a:lnTo>
                    <a:pt x="1404" y="96"/>
                  </a:lnTo>
                  <a:lnTo>
                    <a:pt x="1419" y="126"/>
                  </a:lnTo>
                  <a:lnTo>
                    <a:pt x="1427" y="159"/>
                  </a:lnTo>
                  <a:lnTo>
                    <a:pt x="1431" y="192"/>
                  </a:lnTo>
                  <a:lnTo>
                    <a:pt x="1431" y="1197"/>
                  </a:lnTo>
                  <a:lnTo>
                    <a:pt x="1427" y="1232"/>
                  </a:lnTo>
                  <a:lnTo>
                    <a:pt x="1419" y="1264"/>
                  </a:lnTo>
                  <a:lnTo>
                    <a:pt x="1404" y="1295"/>
                  </a:lnTo>
                  <a:lnTo>
                    <a:pt x="1385" y="1321"/>
                  </a:lnTo>
                  <a:lnTo>
                    <a:pt x="1362" y="1344"/>
                  </a:lnTo>
                  <a:lnTo>
                    <a:pt x="1335" y="1363"/>
                  </a:lnTo>
                  <a:lnTo>
                    <a:pt x="1305" y="1378"/>
                  </a:lnTo>
                  <a:lnTo>
                    <a:pt x="1272" y="1386"/>
                  </a:lnTo>
                  <a:lnTo>
                    <a:pt x="1239" y="1390"/>
                  </a:lnTo>
                  <a:lnTo>
                    <a:pt x="1164" y="1390"/>
                  </a:lnTo>
                  <a:lnTo>
                    <a:pt x="1164" y="2300"/>
                  </a:lnTo>
                  <a:lnTo>
                    <a:pt x="1162" y="2335"/>
                  </a:lnTo>
                  <a:lnTo>
                    <a:pt x="1152" y="2368"/>
                  </a:lnTo>
                  <a:lnTo>
                    <a:pt x="1138" y="2398"/>
                  </a:lnTo>
                  <a:lnTo>
                    <a:pt x="1120" y="2424"/>
                  </a:lnTo>
                  <a:lnTo>
                    <a:pt x="1096" y="2448"/>
                  </a:lnTo>
                  <a:lnTo>
                    <a:pt x="1069" y="2467"/>
                  </a:lnTo>
                  <a:lnTo>
                    <a:pt x="1039" y="2481"/>
                  </a:lnTo>
                  <a:lnTo>
                    <a:pt x="1007" y="2491"/>
                  </a:lnTo>
                  <a:lnTo>
                    <a:pt x="972" y="2493"/>
                  </a:lnTo>
                  <a:lnTo>
                    <a:pt x="457" y="2493"/>
                  </a:lnTo>
                  <a:lnTo>
                    <a:pt x="422" y="2491"/>
                  </a:lnTo>
                  <a:lnTo>
                    <a:pt x="390" y="2481"/>
                  </a:lnTo>
                  <a:lnTo>
                    <a:pt x="360" y="2467"/>
                  </a:lnTo>
                  <a:lnTo>
                    <a:pt x="333" y="2448"/>
                  </a:lnTo>
                  <a:lnTo>
                    <a:pt x="311" y="2424"/>
                  </a:lnTo>
                  <a:lnTo>
                    <a:pt x="291" y="2398"/>
                  </a:lnTo>
                  <a:lnTo>
                    <a:pt x="277" y="2368"/>
                  </a:lnTo>
                  <a:lnTo>
                    <a:pt x="269" y="2335"/>
                  </a:lnTo>
                  <a:lnTo>
                    <a:pt x="265" y="2300"/>
                  </a:lnTo>
                  <a:lnTo>
                    <a:pt x="265" y="1393"/>
                  </a:lnTo>
                  <a:lnTo>
                    <a:pt x="192" y="1393"/>
                  </a:lnTo>
                  <a:lnTo>
                    <a:pt x="157" y="1390"/>
                  </a:lnTo>
                  <a:lnTo>
                    <a:pt x="125" y="1381"/>
                  </a:lnTo>
                  <a:lnTo>
                    <a:pt x="95" y="1367"/>
                  </a:lnTo>
                  <a:lnTo>
                    <a:pt x="68" y="1347"/>
                  </a:lnTo>
                  <a:lnTo>
                    <a:pt x="44" y="1325"/>
                  </a:lnTo>
                  <a:lnTo>
                    <a:pt x="26" y="1297"/>
                  </a:lnTo>
                  <a:lnTo>
                    <a:pt x="12" y="1267"/>
                  </a:lnTo>
                  <a:lnTo>
                    <a:pt x="2" y="1234"/>
                  </a:lnTo>
                  <a:lnTo>
                    <a:pt x="0" y="1201"/>
                  </a:lnTo>
                  <a:lnTo>
                    <a:pt x="0" y="192"/>
                  </a:lnTo>
                  <a:lnTo>
                    <a:pt x="2" y="159"/>
                  </a:lnTo>
                  <a:lnTo>
                    <a:pt x="11" y="126"/>
                  </a:lnTo>
                  <a:lnTo>
                    <a:pt x="25" y="96"/>
                  </a:lnTo>
                  <a:lnTo>
                    <a:pt x="44" y="68"/>
                  </a:lnTo>
                  <a:lnTo>
                    <a:pt x="67" y="45"/>
                  </a:lnTo>
                  <a:lnTo>
                    <a:pt x="93" y="26"/>
                  </a:lnTo>
                  <a:lnTo>
                    <a:pt x="123" y="12"/>
                  </a:lnTo>
                  <a:lnTo>
                    <a:pt x="156" y="3"/>
                  </a:lnTo>
                  <a:lnTo>
                    <a:pt x="192"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914356" fontAlgn="base">
                <a:spcBef>
                  <a:spcPct val="0"/>
                </a:spcBef>
                <a:spcAft>
                  <a:spcPct val="0"/>
                </a:spcAft>
                <a:defRPr/>
              </a:pPr>
              <a:endParaRPr lang="en-US" sz="1051" i="1">
                <a:solidFill>
                  <a:srgbClr val="000000"/>
                </a:solidFill>
                <a:latin typeface="Times New Roman" pitchFamily="18" charset="0"/>
                <a:ea typeface="MS PGothic" pitchFamily="34" charset="-128"/>
              </a:endParaRPr>
            </a:p>
          </p:txBody>
        </p:sp>
        <p:sp>
          <p:nvSpPr>
            <p:cNvPr id="15" name="Freeform 384">
              <a:extLst>
                <a:ext uri="{FF2B5EF4-FFF2-40B4-BE49-F238E27FC236}">
                  <a16:creationId xmlns:a16="http://schemas.microsoft.com/office/drawing/2014/main" id="{A1477A53-0012-CF42-BBE7-6A88BF038F78}"/>
                </a:ext>
              </a:extLst>
            </p:cNvPr>
            <p:cNvSpPr>
              <a:spLocks/>
            </p:cNvSpPr>
            <p:nvPr/>
          </p:nvSpPr>
          <p:spPr bwMode="auto">
            <a:xfrm>
              <a:off x="2953" y="3194"/>
              <a:ext cx="178" cy="178"/>
            </a:xfrm>
            <a:custGeom>
              <a:avLst/>
              <a:gdLst>
                <a:gd name="T0" fmla="*/ 444 w 889"/>
                <a:gd name="T1" fmla="*/ 0 h 892"/>
                <a:gd name="T2" fmla="*/ 500 w 889"/>
                <a:gd name="T3" fmla="*/ 4 h 892"/>
                <a:gd name="T4" fmla="*/ 554 w 889"/>
                <a:gd name="T5" fmla="*/ 13 h 892"/>
                <a:gd name="T6" fmla="*/ 605 w 889"/>
                <a:gd name="T7" fmla="*/ 30 h 892"/>
                <a:gd name="T8" fmla="*/ 654 w 889"/>
                <a:gd name="T9" fmla="*/ 52 h 892"/>
                <a:gd name="T10" fmla="*/ 698 w 889"/>
                <a:gd name="T11" fmla="*/ 79 h 892"/>
                <a:gd name="T12" fmla="*/ 739 w 889"/>
                <a:gd name="T13" fmla="*/ 112 h 892"/>
                <a:gd name="T14" fmla="*/ 776 w 889"/>
                <a:gd name="T15" fmla="*/ 149 h 892"/>
                <a:gd name="T16" fmla="*/ 810 w 889"/>
                <a:gd name="T17" fmla="*/ 191 h 892"/>
                <a:gd name="T18" fmla="*/ 838 w 889"/>
                <a:gd name="T19" fmla="*/ 236 h 892"/>
                <a:gd name="T20" fmla="*/ 859 w 889"/>
                <a:gd name="T21" fmla="*/ 284 h 892"/>
                <a:gd name="T22" fmla="*/ 876 w 889"/>
                <a:gd name="T23" fmla="*/ 336 h 892"/>
                <a:gd name="T24" fmla="*/ 886 w 889"/>
                <a:gd name="T25" fmla="*/ 390 h 892"/>
                <a:gd name="T26" fmla="*/ 889 w 889"/>
                <a:gd name="T27" fmla="*/ 445 h 892"/>
                <a:gd name="T28" fmla="*/ 886 w 889"/>
                <a:gd name="T29" fmla="*/ 502 h 892"/>
                <a:gd name="T30" fmla="*/ 876 w 889"/>
                <a:gd name="T31" fmla="*/ 556 h 892"/>
                <a:gd name="T32" fmla="*/ 859 w 889"/>
                <a:gd name="T33" fmla="*/ 607 h 892"/>
                <a:gd name="T34" fmla="*/ 838 w 889"/>
                <a:gd name="T35" fmla="*/ 656 h 892"/>
                <a:gd name="T36" fmla="*/ 810 w 889"/>
                <a:gd name="T37" fmla="*/ 700 h 892"/>
                <a:gd name="T38" fmla="*/ 776 w 889"/>
                <a:gd name="T39" fmla="*/ 742 h 892"/>
                <a:gd name="T40" fmla="*/ 739 w 889"/>
                <a:gd name="T41" fmla="*/ 779 h 892"/>
                <a:gd name="T42" fmla="*/ 698 w 889"/>
                <a:gd name="T43" fmla="*/ 812 h 892"/>
                <a:gd name="T44" fmla="*/ 654 w 889"/>
                <a:gd name="T45" fmla="*/ 840 h 892"/>
                <a:gd name="T46" fmla="*/ 605 w 889"/>
                <a:gd name="T47" fmla="*/ 862 h 892"/>
                <a:gd name="T48" fmla="*/ 554 w 889"/>
                <a:gd name="T49" fmla="*/ 878 h 892"/>
                <a:gd name="T50" fmla="*/ 500 w 889"/>
                <a:gd name="T51" fmla="*/ 888 h 892"/>
                <a:gd name="T52" fmla="*/ 444 w 889"/>
                <a:gd name="T53" fmla="*/ 892 h 892"/>
                <a:gd name="T54" fmla="*/ 389 w 889"/>
                <a:gd name="T55" fmla="*/ 888 h 892"/>
                <a:gd name="T56" fmla="*/ 335 w 889"/>
                <a:gd name="T57" fmla="*/ 878 h 892"/>
                <a:gd name="T58" fmla="*/ 283 w 889"/>
                <a:gd name="T59" fmla="*/ 862 h 892"/>
                <a:gd name="T60" fmla="*/ 235 w 889"/>
                <a:gd name="T61" fmla="*/ 840 h 892"/>
                <a:gd name="T62" fmla="*/ 191 w 889"/>
                <a:gd name="T63" fmla="*/ 812 h 892"/>
                <a:gd name="T64" fmla="*/ 149 w 889"/>
                <a:gd name="T65" fmla="*/ 779 h 892"/>
                <a:gd name="T66" fmla="*/ 111 w 889"/>
                <a:gd name="T67" fmla="*/ 742 h 892"/>
                <a:gd name="T68" fmla="*/ 79 w 889"/>
                <a:gd name="T69" fmla="*/ 700 h 892"/>
                <a:gd name="T70" fmla="*/ 51 w 889"/>
                <a:gd name="T71" fmla="*/ 656 h 892"/>
                <a:gd name="T72" fmla="*/ 30 w 889"/>
                <a:gd name="T73" fmla="*/ 607 h 892"/>
                <a:gd name="T74" fmla="*/ 13 w 889"/>
                <a:gd name="T75" fmla="*/ 556 h 892"/>
                <a:gd name="T76" fmla="*/ 3 w 889"/>
                <a:gd name="T77" fmla="*/ 502 h 892"/>
                <a:gd name="T78" fmla="*/ 0 w 889"/>
                <a:gd name="T79" fmla="*/ 445 h 892"/>
                <a:gd name="T80" fmla="*/ 3 w 889"/>
                <a:gd name="T81" fmla="*/ 390 h 892"/>
                <a:gd name="T82" fmla="*/ 13 w 889"/>
                <a:gd name="T83" fmla="*/ 336 h 892"/>
                <a:gd name="T84" fmla="*/ 30 w 889"/>
                <a:gd name="T85" fmla="*/ 284 h 892"/>
                <a:gd name="T86" fmla="*/ 51 w 889"/>
                <a:gd name="T87" fmla="*/ 236 h 892"/>
                <a:gd name="T88" fmla="*/ 79 w 889"/>
                <a:gd name="T89" fmla="*/ 191 h 892"/>
                <a:gd name="T90" fmla="*/ 111 w 889"/>
                <a:gd name="T91" fmla="*/ 149 h 892"/>
                <a:gd name="T92" fmla="*/ 149 w 889"/>
                <a:gd name="T93" fmla="*/ 112 h 892"/>
                <a:gd name="T94" fmla="*/ 191 w 889"/>
                <a:gd name="T95" fmla="*/ 79 h 892"/>
                <a:gd name="T96" fmla="*/ 235 w 889"/>
                <a:gd name="T97" fmla="*/ 52 h 892"/>
                <a:gd name="T98" fmla="*/ 283 w 889"/>
                <a:gd name="T99" fmla="*/ 30 h 892"/>
                <a:gd name="T100" fmla="*/ 335 w 889"/>
                <a:gd name="T101" fmla="*/ 13 h 892"/>
                <a:gd name="T102" fmla="*/ 389 w 889"/>
                <a:gd name="T103" fmla="*/ 4 h 892"/>
                <a:gd name="T104" fmla="*/ 444 w 889"/>
                <a:gd name="T105" fmla="*/ 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89" h="892">
                  <a:moveTo>
                    <a:pt x="444" y="0"/>
                  </a:moveTo>
                  <a:lnTo>
                    <a:pt x="500" y="4"/>
                  </a:lnTo>
                  <a:lnTo>
                    <a:pt x="554" y="13"/>
                  </a:lnTo>
                  <a:lnTo>
                    <a:pt x="605" y="30"/>
                  </a:lnTo>
                  <a:lnTo>
                    <a:pt x="654" y="52"/>
                  </a:lnTo>
                  <a:lnTo>
                    <a:pt x="698" y="79"/>
                  </a:lnTo>
                  <a:lnTo>
                    <a:pt x="739" y="112"/>
                  </a:lnTo>
                  <a:lnTo>
                    <a:pt x="776" y="149"/>
                  </a:lnTo>
                  <a:lnTo>
                    <a:pt x="810" y="191"/>
                  </a:lnTo>
                  <a:lnTo>
                    <a:pt x="838" y="236"/>
                  </a:lnTo>
                  <a:lnTo>
                    <a:pt x="859" y="284"/>
                  </a:lnTo>
                  <a:lnTo>
                    <a:pt x="876" y="336"/>
                  </a:lnTo>
                  <a:lnTo>
                    <a:pt x="886" y="390"/>
                  </a:lnTo>
                  <a:lnTo>
                    <a:pt x="889" y="445"/>
                  </a:lnTo>
                  <a:lnTo>
                    <a:pt x="886" y="502"/>
                  </a:lnTo>
                  <a:lnTo>
                    <a:pt x="876" y="556"/>
                  </a:lnTo>
                  <a:lnTo>
                    <a:pt x="859" y="607"/>
                  </a:lnTo>
                  <a:lnTo>
                    <a:pt x="838" y="656"/>
                  </a:lnTo>
                  <a:lnTo>
                    <a:pt x="810" y="700"/>
                  </a:lnTo>
                  <a:lnTo>
                    <a:pt x="776" y="742"/>
                  </a:lnTo>
                  <a:lnTo>
                    <a:pt x="739" y="779"/>
                  </a:lnTo>
                  <a:lnTo>
                    <a:pt x="698" y="812"/>
                  </a:lnTo>
                  <a:lnTo>
                    <a:pt x="654" y="840"/>
                  </a:lnTo>
                  <a:lnTo>
                    <a:pt x="605" y="862"/>
                  </a:lnTo>
                  <a:lnTo>
                    <a:pt x="554" y="878"/>
                  </a:lnTo>
                  <a:lnTo>
                    <a:pt x="500" y="888"/>
                  </a:lnTo>
                  <a:lnTo>
                    <a:pt x="444" y="892"/>
                  </a:lnTo>
                  <a:lnTo>
                    <a:pt x="389" y="888"/>
                  </a:lnTo>
                  <a:lnTo>
                    <a:pt x="335" y="878"/>
                  </a:lnTo>
                  <a:lnTo>
                    <a:pt x="283" y="862"/>
                  </a:lnTo>
                  <a:lnTo>
                    <a:pt x="235" y="840"/>
                  </a:lnTo>
                  <a:lnTo>
                    <a:pt x="191" y="812"/>
                  </a:lnTo>
                  <a:lnTo>
                    <a:pt x="149" y="779"/>
                  </a:lnTo>
                  <a:lnTo>
                    <a:pt x="111" y="742"/>
                  </a:lnTo>
                  <a:lnTo>
                    <a:pt x="79" y="700"/>
                  </a:lnTo>
                  <a:lnTo>
                    <a:pt x="51" y="656"/>
                  </a:lnTo>
                  <a:lnTo>
                    <a:pt x="30" y="607"/>
                  </a:lnTo>
                  <a:lnTo>
                    <a:pt x="13" y="556"/>
                  </a:lnTo>
                  <a:lnTo>
                    <a:pt x="3" y="502"/>
                  </a:lnTo>
                  <a:lnTo>
                    <a:pt x="0" y="445"/>
                  </a:lnTo>
                  <a:lnTo>
                    <a:pt x="3" y="390"/>
                  </a:lnTo>
                  <a:lnTo>
                    <a:pt x="13" y="336"/>
                  </a:lnTo>
                  <a:lnTo>
                    <a:pt x="30" y="284"/>
                  </a:lnTo>
                  <a:lnTo>
                    <a:pt x="51" y="236"/>
                  </a:lnTo>
                  <a:lnTo>
                    <a:pt x="79" y="191"/>
                  </a:lnTo>
                  <a:lnTo>
                    <a:pt x="111" y="149"/>
                  </a:lnTo>
                  <a:lnTo>
                    <a:pt x="149" y="112"/>
                  </a:lnTo>
                  <a:lnTo>
                    <a:pt x="191" y="79"/>
                  </a:lnTo>
                  <a:lnTo>
                    <a:pt x="235" y="52"/>
                  </a:lnTo>
                  <a:lnTo>
                    <a:pt x="283" y="30"/>
                  </a:lnTo>
                  <a:lnTo>
                    <a:pt x="335" y="13"/>
                  </a:lnTo>
                  <a:lnTo>
                    <a:pt x="389" y="4"/>
                  </a:lnTo>
                  <a:lnTo>
                    <a:pt x="444"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914356" fontAlgn="base">
                <a:spcBef>
                  <a:spcPct val="0"/>
                </a:spcBef>
                <a:spcAft>
                  <a:spcPct val="0"/>
                </a:spcAft>
                <a:defRPr/>
              </a:pPr>
              <a:endParaRPr lang="en-US" sz="1051" i="1">
                <a:solidFill>
                  <a:srgbClr val="000000"/>
                </a:solidFill>
                <a:latin typeface="Times New Roman" pitchFamily="18" charset="0"/>
                <a:ea typeface="MS PGothic" pitchFamily="34" charset="-128"/>
              </a:endParaRPr>
            </a:p>
          </p:txBody>
        </p:sp>
      </p:grpSp>
      <p:grpSp>
        <p:nvGrpSpPr>
          <p:cNvPr id="16" name="Group 15">
            <a:extLst>
              <a:ext uri="{FF2B5EF4-FFF2-40B4-BE49-F238E27FC236}">
                <a16:creationId xmlns:a16="http://schemas.microsoft.com/office/drawing/2014/main" id="{4F88ACC1-9A61-4740-B7C0-ADD2767290E0}"/>
              </a:ext>
            </a:extLst>
          </p:cNvPr>
          <p:cNvGrpSpPr/>
          <p:nvPr/>
        </p:nvGrpSpPr>
        <p:grpSpPr>
          <a:xfrm>
            <a:off x="7222567" y="2705773"/>
            <a:ext cx="802395" cy="789131"/>
            <a:chOff x="8974138" y="341313"/>
            <a:chExt cx="384175" cy="377825"/>
          </a:xfrm>
          <a:solidFill>
            <a:schemeClr val="bg1"/>
          </a:solidFill>
          <a:effectLst>
            <a:outerShdw blurRad="50800" dist="38100" dir="2700000" algn="tl" rotWithShape="0">
              <a:prstClr val="black">
                <a:alpha val="40000"/>
              </a:prstClr>
            </a:outerShdw>
          </a:effectLst>
        </p:grpSpPr>
        <p:sp>
          <p:nvSpPr>
            <p:cNvPr id="17" name="Freeform 121">
              <a:extLst>
                <a:ext uri="{FF2B5EF4-FFF2-40B4-BE49-F238E27FC236}">
                  <a16:creationId xmlns:a16="http://schemas.microsoft.com/office/drawing/2014/main" id="{5E76C162-6389-0548-85DD-5212A317BE71}"/>
                </a:ext>
              </a:extLst>
            </p:cNvPr>
            <p:cNvSpPr>
              <a:spLocks/>
            </p:cNvSpPr>
            <p:nvPr/>
          </p:nvSpPr>
          <p:spPr bwMode="auto">
            <a:xfrm>
              <a:off x="8974138" y="341313"/>
              <a:ext cx="300038" cy="377825"/>
            </a:xfrm>
            <a:custGeom>
              <a:avLst/>
              <a:gdLst>
                <a:gd name="T0" fmla="*/ 0 w 2644"/>
                <a:gd name="T1" fmla="*/ 0 h 3336"/>
                <a:gd name="T2" fmla="*/ 2644 w 2644"/>
                <a:gd name="T3" fmla="*/ 0 h 3336"/>
                <a:gd name="T4" fmla="*/ 2644 w 2644"/>
                <a:gd name="T5" fmla="*/ 1187 h 3336"/>
                <a:gd name="T6" fmla="*/ 2335 w 2644"/>
                <a:gd name="T7" fmla="*/ 1496 h 3336"/>
                <a:gd name="T8" fmla="*/ 2335 w 2644"/>
                <a:gd name="T9" fmla="*/ 335 h 3336"/>
                <a:gd name="T10" fmla="*/ 309 w 2644"/>
                <a:gd name="T11" fmla="*/ 335 h 3336"/>
                <a:gd name="T12" fmla="*/ 309 w 2644"/>
                <a:gd name="T13" fmla="*/ 3000 h 3336"/>
                <a:gd name="T14" fmla="*/ 1324 w 2644"/>
                <a:gd name="T15" fmla="*/ 3000 h 3336"/>
                <a:gd name="T16" fmla="*/ 1260 w 2644"/>
                <a:gd name="T17" fmla="*/ 3238 h 3336"/>
                <a:gd name="T18" fmla="*/ 2155 w 2644"/>
                <a:gd name="T19" fmla="*/ 3000 h 3336"/>
                <a:gd name="T20" fmla="*/ 2644 w 2644"/>
                <a:gd name="T21" fmla="*/ 2526 h 3336"/>
                <a:gd name="T22" fmla="*/ 2644 w 2644"/>
                <a:gd name="T23" fmla="*/ 3336 h 3336"/>
                <a:gd name="T24" fmla="*/ 0 w 2644"/>
                <a:gd name="T25" fmla="*/ 3336 h 3336"/>
                <a:gd name="T26" fmla="*/ 0 w 2644"/>
                <a:gd name="T27" fmla="*/ 0 h 3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44" h="3336">
                  <a:moveTo>
                    <a:pt x="0" y="0"/>
                  </a:moveTo>
                  <a:lnTo>
                    <a:pt x="2644" y="0"/>
                  </a:lnTo>
                  <a:lnTo>
                    <a:pt x="2644" y="1187"/>
                  </a:lnTo>
                  <a:lnTo>
                    <a:pt x="2335" y="1496"/>
                  </a:lnTo>
                  <a:lnTo>
                    <a:pt x="2335" y="335"/>
                  </a:lnTo>
                  <a:lnTo>
                    <a:pt x="309" y="335"/>
                  </a:lnTo>
                  <a:lnTo>
                    <a:pt x="309" y="3000"/>
                  </a:lnTo>
                  <a:lnTo>
                    <a:pt x="1324" y="3000"/>
                  </a:lnTo>
                  <a:lnTo>
                    <a:pt x="1260" y="3238"/>
                  </a:lnTo>
                  <a:lnTo>
                    <a:pt x="2155" y="3000"/>
                  </a:lnTo>
                  <a:lnTo>
                    <a:pt x="2644" y="2526"/>
                  </a:lnTo>
                  <a:lnTo>
                    <a:pt x="2644" y="3336"/>
                  </a:lnTo>
                  <a:lnTo>
                    <a:pt x="0" y="3336"/>
                  </a:lnTo>
                  <a:lnTo>
                    <a:pt x="0"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914356" fontAlgn="base">
                <a:spcBef>
                  <a:spcPct val="0"/>
                </a:spcBef>
                <a:spcAft>
                  <a:spcPct val="0"/>
                </a:spcAft>
                <a:defRPr/>
              </a:pPr>
              <a:endParaRPr lang="en-US" sz="1051" i="1">
                <a:solidFill>
                  <a:srgbClr val="000000"/>
                </a:solidFill>
                <a:latin typeface="Times New Roman" pitchFamily="18" charset="0"/>
                <a:ea typeface="MS PGothic" pitchFamily="34" charset="-128"/>
              </a:endParaRPr>
            </a:p>
          </p:txBody>
        </p:sp>
        <p:sp>
          <p:nvSpPr>
            <p:cNvPr id="18" name="Freeform 122">
              <a:extLst>
                <a:ext uri="{FF2B5EF4-FFF2-40B4-BE49-F238E27FC236}">
                  <a16:creationId xmlns:a16="http://schemas.microsoft.com/office/drawing/2014/main" id="{C697241B-04DF-694C-AF63-54C814E25065}"/>
                </a:ext>
              </a:extLst>
            </p:cNvPr>
            <p:cNvSpPr>
              <a:spLocks/>
            </p:cNvSpPr>
            <p:nvPr/>
          </p:nvSpPr>
          <p:spPr bwMode="auto">
            <a:xfrm>
              <a:off x="9142413" y="623888"/>
              <a:ext cx="58738" cy="58737"/>
            </a:xfrm>
            <a:custGeom>
              <a:avLst/>
              <a:gdLst>
                <a:gd name="T0" fmla="*/ 139 w 518"/>
                <a:gd name="T1" fmla="*/ 0 h 514"/>
                <a:gd name="T2" fmla="*/ 518 w 518"/>
                <a:gd name="T3" fmla="*/ 378 h 514"/>
                <a:gd name="T4" fmla="*/ 0 w 518"/>
                <a:gd name="T5" fmla="*/ 514 h 514"/>
                <a:gd name="T6" fmla="*/ 139 w 518"/>
                <a:gd name="T7" fmla="*/ 0 h 514"/>
              </a:gdLst>
              <a:ahLst/>
              <a:cxnLst>
                <a:cxn ang="0">
                  <a:pos x="T0" y="T1"/>
                </a:cxn>
                <a:cxn ang="0">
                  <a:pos x="T2" y="T3"/>
                </a:cxn>
                <a:cxn ang="0">
                  <a:pos x="T4" y="T5"/>
                </a:cxn>
                <a:cxn ang="0">
                  <a:pos x="T6" y="T7"/>
                </a:cxn>
              </a:cxnLst>
              <a:rect l="0" t="0" r="r" b="b"/>
              <a:pathLst>
                <a:path w="518" h="514">
                  <a:moveTo>
                    <a:pt x="139" y="0"/>
                  </a:moveTo>
                  <a:lnTo>
                    <a:pt x="518" y="378"/>
                  </a:lnTo>
                  <a:lnTo>
                    <a:pt x="0" y="514"/>
                  </a:lnTo>
                  <a:lnTo>
                    <a:pt x="139"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914356" fontAlgn="base">
                <a:spcBef>
                  <a:spcPct val="0"/>
                </a:spcBef>
                <a:spcAft>
                  <a:spcPct val="0"/>
                </a:spcAft>
                <a:defRPr/>
              </a:pPr>
              <a:endParaRPr lang="en-US" sz="1051" i="1">
                <a:solidFill>
                  <a:srgbClr val="000000"/>
                </a:solidFill>
                <a:latin typeface="Times New Roman" pitchFamily="18" charset="0"/>
                <a:ea typeface="MS PGothic" pitchFamily="34" charset="-128"/>
              </a:endParaRPr>
            </a:p>
          </p:txBody>
        </p:sp>
        <p:sp>
          <p:nvSpPr>
            <p:cNvPr id="19" name="Freeform 123">
              <a:extLst>
                <a:ext uri="{FF2B5EF4-FFF2-40B4-BE49-F238E27FC236}">
                  <a16:creationId xmlns:a16="http://schemas.microsoft.com/office/drawing/2014/main" id="{DE2B1C36-03CF-2943-A0F0-4919645C9B94}"/>
                </a:ext>
              </a:extLst>
            </p:cNvPr>
            <p:cNvSpPr>
              <a:spLocks/>
            </p:cNvSpPr>
            <p:nvPr/>
          </p:nvSpPr>
          <p:spPr bwMode="auto">
            <a:xfrm>
              <a:off x="9167813" y="468313"/>
              <a:ext cx="190500" cy="188912"/>
            </a:xfrm>
            <a:custGeom>
              <a:avLst/>
              <a:gdLst>
                <a:gd name="T0" fmla="*/ 1237 w 1680"/>
                <a:gd name="T1" fmla="*/ 0 h 1675"/>
                <a:gd name="T2" fmla="*/ 1680 w 1680"/>
                <a:gd name="T3" fmla="*/ 442 h 1675"/>
                <a:gd name="T4" fmla="*/ 448 w 1680"/>
                <a:gd name="T5" fmla="*/ 1675 h 1675"/>
                <a:gd name="T6" fmla="*/ 445 w 1680"/>
                <a:gd name="T7" fmla="*/ 1675 h 1675"/>
                <a:gd name="T8" fmla="*/ 3 w 1680"/>
                <a:gd name="T9" fmla="*/ 1235 h 1675"/>
                <a:gd name="T10" fmla="*/ 0 w 1680"/>
                <a:gd name="T11" fmla="*/ 1233 h 1675"/>
                <a:gd name="T12" fmla="*/ 1237 w 1680"/>
                <a:gd name="T13" fmla="*/ 0 h 1675"/>
              </a:gdLst>
              <a:ahLst/>
              <a:cxnLst>
                <a:cxn ang="0">
                  <a:pos x="T0" y="T1"/>
                </a:cxn>
                <a:cxn ang="0">
                  <a:pos x="T2" y="T3"/>
                </a:cxn>
                <a:cxn ang="0">
                  <a:pos x="T4" y="T5"/>
                </a:cxn>
                <a:cxn ang="0">
                  <a:pos x="T6" y="T7"/>
                </a:cxn>
                <a:cxn ang="0">
                  <a:pos x="T8" y="T9"/>
                </a:cxn>
                <a:cxn ang="0">
                  <a:pos x="T10" y="T11"/>
                </a:cxn>
                <a:cxn ang="0">
                  <a:pos x="T12" y="T13"/>
                </a:cxn>
              </a:cxnLst>
              <a:rect l="0" t="0" r="r" b="b"/>
              <a:pathLst>
                <a:path w="1680" h="1675">
                  <a:moveTo>
                    <a:pt x="1237" y="0"/>
                  </a:moveTo>
                  <a:lnTo>
                    <a:pt x="1680" y="442"/>
                  </a:lnTo>
                  <a:lnTo>
                    <a:pt x="448" y="1675"/>
                  </a:lnTo>
                  <a:lnTo>
                    <a:pt x="445" y="1675"/>
                  </a:lnTo>
                  <a:lnTo>
                    <a:pt x="3" y="1235"/>
                  </a:lnTo>
                  <a:lnTo>
                    <a:pt x="0" y="1233"/>
                  </a:lnTo>
                  <a:lnTo>
                    <a:pt x="1237"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914356" fontAlgn="base">
                <a:spcBef>
                  <a:spcPct val="0"/>
                </a:spcBef>
                <a:spcAft>
                  <a:spcPct val="0"/>
                </a:spcAft>
                <a:defRPr/>
              </a:pPr>
              <a:endParaRPr lang="en-US" sz="1051" i="1">
                <a:solidFill>
                  <a:srgbClr val="000000"/>
                </a:solidFill>
                <a:latin typeface="Times New Roman" pitchFamily="18" charset="0"/>
                <a:ea typeface="MS PGothic" pitchFamily="34" charset="-128"/>
              </a:endParaRPr>
            </a:p>
          </p:txBody>
        </p:sp>
        <p:sp>
          <p:nvSpPr>
            <p:cNvPr id="20" name="Freeform 124">
              <a:extLst>
                <a:ext uri="{FF2B5EF4-FFF2-40B4-BE49-F238E27FC236}">
                  <a16:creationId xmlns:a16="http://schemas.microsoft.com/office/drawing/2014/main" id="{381901FB-D881-2048-87CD-15A0A77120A5}"/>
                </a:ext>
              </a:extLst>
            </p:cNvPr>
            <p:cNvSpPr>
              <a:spLocks/>
            </p:cNvSpPr>
            <p:nvPr/>
          </p:nvSpPr>
          <p:spPr bwMode="auto">
            <a:xfrm>
              <a:off x="9037638" y="420688"/>
              <a:ext cx="174625" cy="19050"/>
            </a:xfrm>
            <a:custGeom>
              <a:avLst/>
              <a:gdLst>
                <a:gd name="T0" fmla="*/ 81 w 1551"/>
                <a:gd name="T1" fmla="*/ 0 h 162"/>
                <a:gd name="T2" fmla="*/ 1471 w 1551"/>
                <a:gd name="T3" fmla="*/ 0 h 162"/>
                <a:gd name="T4" fmla="*/ 1491 w 1551"/>
                <a:gd name="T5" fmla="*/ 3 h 162"/>
                <a:gd name="T6" fmla="*/ 1511 w 1551"/>
                <a:gd name="T7" fmla="*/ 11 h 162"/>
                <a:gd name="T8" fmla="*/ 1527 w 1551"/>
                <a:gd name="T9" fmla="*/ 24 h 162"/>
                <a:gd name="T10" fmla="*/ 1539 w 1551"/>
                <a:gd name="T11" fmla="*/ 41 h 162"/>
                <a:gd name="T12" fmla="*/ 1548 w 1551"/>
                <a:gd name="T13" fmla="*/ 60 h 162"/>
                <a:gd name="T14" fmla="*/ 1551 w 1551"/>
                <a:gd name="T15" fmla="*/ 81 h 162"/>
                <a:gd name="T16" fmla="*/ 1548 w 1551"/>
                <a:gd name="T17" fmla="*/ 103 h 162"/>
                <a:gd name="T18" fmla="*/ 1539 w 1551"/>
                <a:gd name="T19" fmla="*/ 122 h 162"/>
                <a:gd name="T20" fmla="*/ 1527 w 1551"/>
                <a:gd name="T21" fmla="*/ 138 h 162"/>
                <a:gd name="T22" fmla="*/ 1511 w 1551"/>
                <a:gd name="T23" fmla="*/ 152 h 162"/>
                <a:gd name="T24" fmla="*/ 1491 w 1551"/>
                <a:gd name="T25" fmla="*/ 159 h 162"/>
                <a:gd name="T26" fmla="*/ 1471 w 1551"/>
                <a:gd name="T27" fmla="*/ 162 h 162"/>
                <a:gd name="T28" fmla="*/ 81 w 1551"/>
                <a:gd name="T29" fmla="*/ 162 h 162"/>
                <a:gd name="T30" fmla="*/ 59 w 1551"/>
                <a:gd name="T31" fmla="*/ 159 h 162"/>
                <a:gd name="T32" fmla="*/ 39 w 1551"/>
                <a:gd name="T33" fmla="*/ 151 h 162"/>
                <a:gd name="T34" fmla="*/ 23 w 1551"/>
                <a:gd name="T35" fmla="*/ 137 h 162"/>
                <a:gd name="T36" fmla="*/ 11 w 1551"/>
                <a:gd name="T37" fmla="*/ 121 h 162"/>
                <a:gd name="T38" fmla="*/ 3 w 1551"/>
                <a:gd name="T39" fmla="*/ 102 h 162"/>
                <a:gd name="T40" fmla="*/ 0 w 1551"/>
                <a:gd name="T41" fmla="*/ 81 h 162"/>
                <a:gd name="T42" fmla="*/ 3 w 1551"/>
                <a:gd name="T43" fmla="*/ 59 h 162"/>
                <a:gd name="T44" fmla="*/ 12 w 1551"/>
                <a:gd name="T45" fmla="*/ 40 h 162"/>
                <a:gd name="T46" fmla="*/ 25 w 1551"/>
                <a:gd name="T47" fmla="*/ 23 h 162"/>
                <a:gd name="T48" fmla="*/ 41 w 1551"/>
                <a:gd name="T49" fmla="*/ 11 h 162"/>
                <a:gd name="T50" fmla="*/ 60 w 1551"/>
                <a:gd name="T51" fmla="*/ 3 h 162"/>
                <a:gd name="T52" fmla="*/ 81 w 1551"/>
                <a:gd name="T5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1" h="162">
                  <a:moveTo>
                    <a:pt x="81" y="0"/>
                  </a:moveTo>
                  <a:lnTo>
                    <a:pt x="1471" y="0"/>
                  </a:lnTo>
                  <a:lnTo>
                    <a:pt x="1491" y="3"/>
                  </a:lnTo>
                  <a:lnTo>
                    <a:pt x="1511" y="11"/>
                  </a:lnTo>
                  <a:lnTo>
                    <a:pt x="1527" y="24"/>
                  </a:lnTo>
                  <a:lnTo>
                    <a:pt x="1539" y="41"/>
                  </a:lnTo>
                  <a:lnTo>
                    <a:pt x="1548" y="60"/>
                  </a:lnTo>
                  <a:lnTo>
                    <a:pt x="1551" y="81"/>
                  </a:lnTo>
                  <a:lnTo>
                    <a:pt x="1548" y="103"/>
                  </a:lnTo>
                  <a:lnTo>
                    <a:pt x="1539" y="122"/>
                  </a:lnTo>
                  <a:lnTo>
                    <a:pt x="1527" y="138"/>
                  </a:lnTo>
                  <a:lnTo>
                    <a:pt x="1511" y="152"/>
                  </a:lnTo>
                  <a:lnTo>
                    <a:pt x="1491" y="159"/>
                  </a:lnTo>
                  <a:lnTo>
                    <a:pt x="1471" y="162"/>
                  </a:lnTo>
                  <a:lnTo>
                    <a:pt x="81" y="162"/>
                  </a:lnTo>
                  <a:lnTo>
                    <a:pt x="59" y="159"/>
                  </a:lnTo>
                  <a:lnTo>
                    <a:pt x="39" y="151"/>
                  </a:lnTo>
                  <a:lnTo>
                    <a:pt x="23" y="137"/>
                  </a:lnTo>
                  <a:lnTo>
                    <a:pt x="11" y="121"/>
                  </a:lnTo>
                  <a:lnTo>
                    <a:pt x="3" y="102"/>
                  </a:lnTo>
                  <a:lnTo>
                    <a:pt x="0" y="81"/>
                  </a:lnTo>
                  <a:lnTo>
                    <a:pt x="3" y="59"/>
                  </a:lnTo>
                  <a:lnTo>
                    <a:pt x="12" y="40"/>
                  </a:lnTo>
                  <a:lnTo>
                    <a:pt x="25" y="23"/>
                  </a:lnTo>
                  <a:lnTo>
                    <a:pt x="41" y="11"/>
                  </a:lnTo>
                  <a:lnTo>
                    <a:pt x="60" y="3"/>
                  </a:lnTo>
                  <a:lnTo>
                    <a:pt x="81"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914356" fontAlgn="base">
                <a:spcBef>
                  <a:spcPct val="0"/>
                </a:spcBef>
                <a:spcAft>
                  <a:spcPct val="0"/>
                </a:spcAft>
                <a:defRPr/>
              </a:pPr>
              <a:endParaRPr lang="en-US" sz="1051" i="1">
                <a:solidFill>
                  <a:srgbClr val="000000"/>
                </a:solidFill>
                <a:latin typeface="Times New Roman" pitchFamily="18" charset="0"/>
                <a:ea typeface="MS PGothic" pitchFamily="34" charset="-128"/>
              </a:endParaRPr>
            </a:p>
          </p:txBody>
        </p:sp>
        <p:sp>
          <p:nvSpPr>
            <p:cNvPr id="21" name="Freeform 125">
              <a:extLst>
                <a:ext uri="{FF2B5EF4-FFF2-40B4-BE49-F238E27FC236}">
                  <a16:creationId xmlns:a16="http://schemas.microsoft.com/office/drawing/2014/main" id="{4D133200-F41B-F04A-8CDD-39676AA3210D}"/>
                </a:ext>
              </a:extLst>
            </p:cNvPr>
            <p:cNvSpPr>
              <a:spLocks/>
            </p:cNvSpPr>
            <p:nvPr/>
          </p:nvSpPr>
          <p:spPr bwMode="auto">
            <a:xfrm>
              <a:off x="9037638" y="477838"/>
              <a:ext cx="174625" cy="17462"/>
            </a:xfrm>
            <a:custGeom>
              <a:avLst/>
              <a:gdLst>
                <a:gd name="T0" fmla="*/ 81 w 1551"/>
                <a:gd name="T1" fmla="*/ 0 h 162"/>
                <a:gd name="T2" fmla="*/ 1471 w 1551"/>
                <a:gd name="T3" fmla="*/ 0 h 162"/>
                <a:gd name="T4" fmla="*/ 1491 w 1551"/>
                <a:gd name="T5" fmla="*/ 3 h 162"/>
                <a:gd name="T6" fmla="*/ 1511 w 1551"/>
                <a:gd name="T7" fmla="*/ 11 h 162"/>
                <a:gd name="T8" fmla="*/ 1527 w 1551"/>
                <a:gd name="T9" fmla="*/ 24 h 162"/>
                <a:gd name="T10" fmla="*/ 1539 w 1551"/>
                <a:gd name="T11" fmla="*/ 41 h 162"/>
                <a:gd name="T12" fmla="*/ 1548 w 1551"/>
                <a:gd name="T13" fmla="*/ 60 h 162"/>
                <a:gd name="T14" fmla="*/ 1551 w 1551"/>
                <a:gd name="T15" fmla="*/ 81 h 162"/>
                <a:gd name="T16" fmla="*/ 1548 w 1551"/>
                <a:gd name="T17" fmla="*/ 102 h 162"/>
                <a:gd name="T18" fmla="*/ 1539 w 1551"/>
                <a:gd name="T19" fmla="*/ 122 h 162"/>
                <a:gd name="T20" fmla="*/ 1527 w 1551"/>
                <a:gd name="T21" fmla="*/ 138 h 162"/>
                <a:gd name="T22" fmla="*/ 1511 w 1551"/>
                <a:gd name="T23" fmla="*/ 150 h 162"/>
                <a:gd name="T24" fmla="*/ 1491 w 1551"/>
                <a:gd name="T25" fmla="*/ 158 h 162"/>
                <a:gd name="T26" fmla="*/ 1471 w 1551"/>
                <a:gd name="T27" fmla="*/ 162 h 162"/>
                <a:gd name="T28" fmla="*/ 81 w 1551"/>
                <a:gd name="T29" fmla="*/ 162 h 162"/>
                <a:gd name="T30" fmla="*/ 59 w 1551"/>
                <a:gd name="T31" fmla="*/ 158 h 162"/>
                <a:gd name="T32" fmla="*/ 39 w 1551"/>
                <a:gd name="T33" fmla="*/ 150 h 162"/>
                <a:gd name="T34" fmla="*/ 23 w 1551"/>
                <a:gd name="T35" fmla="*/ 137 h 162"/>
                <a:gd name="T36" fmla="*/ 11 w 1551"/>
                <a:gd name="T37" fmla="*/ 121 h 162"/>
                <a:gd name="T38" fmla="*/ 3 w 1551"/>
                <a:gd name="T39" fmla="*/ 101 h 162"/>
                <a:gd name="T40" fmla="*/ 0 w 1551"/>
                <a:gd name="T41" fmla="*/ 81 h 162"/>
                <a:gd name="T42" fmla="*/ 3 w 1551"/>
                <a:gd name="T43" fmla="*/ 59 h 162"/>
                <a:gd name="T44" fmla="*/ 12 w 1551"/>
                <a:gd name="T45" fmla="*/ 40 h 162"/>
                <a:gd name="T46" fmla="*/ 25 w 1551"/>
                <a:gd name="T47" fmla="*/ 23 h 162"/>
                <a:gd name="T48" fmla="*/ 41 w 1551"/>
                <a:gd name="T49" fmla="*/ 11 h 162"/>
                <a:gd name="T50" fmla="*/ 60 w 1551"/>
                <a:gd name="T51" fmla="*/ 3 h 162"/>
                <a:gd name="T52" fmla="*/ 81 w 1551"/>
                <a:gd name="T5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1" h="162">
                  <a:moveTo>
                    <a:pt x="81" y="0"/>
                  </a:moveTo>
                  <a:lnTo>
                    <a:pt x="1471" y="0"/>
                  </a:lnTo>
                  <a:lnTo>
                    <a:pt x="1491" y="3"/>
                  </a:lnTo>
                  <a:lnTo>
                    <a:pt x="1511" y="11"/>
                  </a:lnTo>
                  <a:lnTo>
                    <a:pt x="1527" y="24"/>
                  </a:lnTo>
                  <a:lnTo>
                    <a:pt x="1539" y="41"/>
                  </a:lnTo>
                  <a:lnTo>
                    <a:pt x="1548" y="60"/>
                  </a:lnTo>
                  <a:lnTo>
                    <a:pt x="1551" y="81"/>
                  </a:lnTo>
                  <a:lnTo>
                    <a:pt x="1548" y="102"/>
                  </a:lnTo>
                  <a:lnTo>
                    <a:pt x="1539" y="122"/>
                  </a:lnTo>
                  <a:lnTo>
                    <a:pt x="1527" y="138"/>
                  </a:lnTo>
                  <a:lnTo>
                    <a:pt x="1511" y="150"/>
                  </a:lnTo>
                  <a:lnTo>
                    <a:pt x="1491" y="158"/>
                  </a:lnTo>
                  <a:lnTo>
                    <a:pt x="1471" y="162"/>
                  </a:lnTo>
                  <a:lnTo>
                    <a:pt x="81" y="162"/>
                  </a:lnTo>
                  <a:lnTo>
                    <a:pt x="59" y="158"/>
                  </a:lnTo>
                  <a:lnTo>
                    <a:pt x="39" y="150"/>
                  </a:lnTo>
                  <a:lnTo>
                    <a:pt x="23" y="137"/>
                  </a:lnTo>
                  <a:lnTo>
                    <a:pt x="11" y="121"/>
                  </a:lnTo>
                  <a:lnTo>
                    <a:pt x="3" y="101"/>
                  </a:lnTo>
                  <a:lnTo>
                    <a:pt x="0" y="81"/>
                  </a:lnTo>
                  <a:lnTo>
                    <a:pt x="3" y="59"/>
                  </a:lnTo>
                  <a:lnTo>
                    <a:pt x="12" y="40"/>
                  </a:lnTo>
                  <a:lnTo>
                    <a:pt x="25" y="23"/>
                  </a:lnTo>
                  <a:lnTo>
                    <a:pt x="41" y="11"/>
                  </a:lnTo>
                  <a:lnTo>
                    <a:pt x="60" y="3"/>
                  </a:lnTo>
                  <a:lnTo>
                    <a:pt x="81"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914356" fontAlgn="base">
                <a:spcBef>
                  <a:spcPct val="0"/>
                </a:spcBef>
                <a:spcAft>
                  <a:spcPct val="0"/>
                </a:spcAft>
                <a:defRPr/>
              </a:pPr>
              <a:endParaRPr lang="en-US" sz="1051" i="1">
                <a:solidFill>
                  <a:srgbClr val="000000"/>
                </a:solidFill>
                <a:latin typeface="Times New Roman" pitchFamily="18" charset="0"/>
                <a:ea typeface="MS PGothic" pitchFamily="34" charset="-128"/>
              </a:endParaRPr>
            </a:p>
          </p:txBody>
        </p:sp>
        <p:sp>
          <p:nvSpPr>
            <p:cNvPr id="22" name="Freeform 126">
              <a:extLst>
                <a:ext uri="{FF2B5EF4-FFF2-40B4-BE49-F238E27FC236}">
                  <a16:creationId xmlns:a16="http://schemas.microsoft.com/office/drawing/2014/main" id="{96E46C2B-BEDE-0543-873A-D1E335B8A865}"/>
                </a:ext>
              </a:extLst>
            </p:cNvPr>
            <p:cNvSpPr>
              <a:spLocks/>
            </p:cNvSpPr>
            <p:nvPr/>
          </p:nvSpPr>
          <p:spPr bwMode="auto">
            <a:xfrm>
              <a:off x="9037638" y="533400"/>
              <a:ext cx="174625" cy="17462"/>
            </a:xfrm>
            <a:custGeom>
              <a:avLst/>
              <a:gdLst>
                <a:gd name="T0" fmla="*/ 81 w 1551"/>
                <a:gd name="T1" fmla="*/ 0 h 162"/>
                <a:gd name="T2" fmla="*/ 1471 w 1551"/>
                <a:gd name="T3" fmla="*/ 0 h 162"/>
                <a:gd name="T4" fmla="*/ 1492 w 1551"/>
                <a:gd name="T5" fmla="*/ 3 h 162"/>
                <a:gd name="T6" fmla="*/ 1512 w 1551"/>
                <a:gd name="T7" fmla="*/ 12 h 162"/>
                <a:gd name="T8" fmla="*/ 1528 w 1551"/>
                <a:gd name="T9" fmla="*/ 25 h 162"/>
                <a:gd name="T10" fmla="*/ 1540 w 1551"/>
                <a:gd name="T11" fmla="*/ 41 h 162"/>
                <a:gd name="T12" fmla="*/ 1549 w 1551"/>
                <a:gd name="T13" fmla="*/ 61 h 162"/>
                <a:gd name="T14" fmla="*/ 1551 w 1551"/>
                <a:gd name="T15" fmla="*/ 81 h 162"/>
                <a:gd name="T16" fmla="*/ 1548 w 1551"/>
                <a:gd name="T17" fmla="*/ 102 h 162"/>
                <a:gd name="T18" fmla="*/ 1539 w 1551"/>
                <a:gd name="T19" fmla="*/ 121 h 162"/>
                <a:gd name="T20" fmla="*/ 1527 w 1551"/>
                <a:gd name="T21" fmla="*/ 138 h 162"/>
                <a:gd name="T22" fmla="*/ 1511 w 1551"/>
                <a:gd name="T23" fmla="*/ 150 h 162"/>
                <a:gd name="T24" fmla="*/ 1491 w 1551"/>
                <a:gd name="T25" fmla="*/ 159 h 162"/>
                <a:gd name="T26" fmla="*/ 1471 w 1551"/>
                <a:gd name="T27" fmla="*/ 162 h 162"/>
                <a:gd name="T28" fmla="*/ 81 w 1551"/>
                <a:gd name="T29" fmla="*/ 162 h 162"/>
                <a:gd name="T30" fmla="*/ 59 w 1551"/>
                <a:gd name="T31" fmla="*/ 159 h 162"/>
                <a:gd name="T32" fmla="*/ 39 w 1551"/>
                <a:gd name="T33" fmla="*/ 151 h 162"/>
                <a:gd name="T34" fmla="*/ 23 w 1551"/>
                <a:gd name="T35" fmla="*/ 138 h 162"/>
                <a:gd name="T36" fmla="*/ 11 w 1551"/>
                <a:gd name="T37" fmla="*/ 121 h 162"/>
                <a:gd name="T38" fmla="*/ 3 w 1551"/>
                <a:gd name="T39" fmla="*/ 102 h 162"/>
                <a:gd name="T40" fmla="*/ 0 w 1551"/>
                <a:gd name="T41" fmla="*/ 81 h 162"/>
                <a:gd name="T42" fmla="*/ 3 w 1551"/>
                <a:gd name="T43" fmla="*/ 60 h 162"/>
                <a:gd name="T44" fmla="*/ 12 w 1551"/>
                <a:gd name="T45" fmla="*/ 40 h 162"/>
                <a:gd name="T46" fmla="*/ 25 w 1551"/>
                <a:gd name="T47" fmla="*/ 24 h 162"/>
                <a:gd name="T48" fmla="*/ 41 w 1551"/>
                <a:gd name="T49" fmla="*/ 12 h 162"/>
                <a:gd name="T50" fmla="*/ 60 w 1551"/>
                <a:gd name="T51" fmla="*/ 3 h 162"/>
                <a:gd name="T52" fmla="*/ 81 w 1551"/>
                <a:gd name="T5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1" h="162">
                  <a:moveTo>
                    <a:pt x="81" y="0"/>
                  </a:moveTo>
                  <a:lnTo>
                    <a:pt x="1471" y="0"/>
                  </a:lnTo>
                  <a:lnTo>
                    <a:pt x="1492" y="3"/>
                  </a:lnTo>
                  <a:lnTo>
                    <a:pt x="1512" y="12"/>
                  </a:lnTo>
                  <a:lnTo>
                    <a:pt x="1528" y="25"/>
                  </a:lnTo>
                  <a:lnTo>
                    <a:pt x="1540" y="41"/>
                  </a:lnTo>
                  <a:lnTo>
                    <a:pt x="1549" y="61"/>
                  </a:lnTo>
                  <a:lnTo>
                    <a:pt x="1551" y="81"/>
                  </a:lnTo>
                  <a:lnTo>
                    <a:pt x="1548" y="102"/>
                  </a:lnTo>
                  <a:lnTo>
                    <a:pt x="1539" y="121"/>
                  </a:lnTo>
                  <a:lnTo>
                    <a:pt x="1527" y="138"/>
                  </a:lnTo>
                  <a:lnTo>
                    <a:pt x="1511" y="150"/>
                  </a:lnTo>
                  <a:lnTo>
                    <a:pt x="1491" y="159"/>
                  </a:lnTo>
                  <a:lnTo>
                    <a:pt x="1471" y="162"/>
                  </a:lnTo>
                  <a:lnTo>
                    <a:pt x="81" y="162"/>
                  </a:lnTo>
                  <a:lnTo>
                    <a:pt x="59" y="159"/>
                  </a:lnTo>
                  <a:lnTo>
                    <a:pt x="39" y="151"/>
                  </a:lnTo>
                  <a:lnTo>
                    <a:pt x="23" y="138"/>
                  </a:lnTo>
                  <a:lnTo>
                    <a:pt x="11" y="121"/>
                  </a:lnTo>
                  <a:lnTo>
                    <a:pt x="3" y="102"/>
                  </a:lnTo>
                  <a:lnTo>
                    <a:pt x="0" y="81"/>
                  </a:lnTo>
                  <a:lnTo>
                    <a:pt x="3" y="60"/>
                  </a:lnTo>
                  <a:lnTo>
                    <a:pt x="12" y="40"/>
                  </a:lnTo>
                  <a:lnTo>
                    <a:pt x="25" y="24"/>
                  </a:lnTo>
                  <a:lnTo>
                    <a:pt x="41" y="12"/>
                  </a:lnTo>
                  <a:lnTo>
                    <a:pt x="60" y="3"/>
                  </a:lnTo>
                  <a:lnTo>
                    <a:pt x="81" y="0"/>
                  </a:lnTo>
                  <a:close/>
                </a:path>
              </a:pathLst>
            </a:custGeom>
            <a:grpFill/>
            <a:ln w="0">
              <a:noFill/>
              <a:prstDash val="solid"/>
              <a:round/>
              <a:headEnd/>
              <a:tailEnd/>
            </a:ln>
          </p:spPr>
          <p:txBody>
            <a:bodyPr vert="horz" wrap="square" lIns="68580" tIns="34291" rIns="68580" bIns="34291" numCol="1" anchor="t" anchorCtr="0" compatLnSpc="1">
              <a:prstTxWarp prst="textNoShape">
                <a:avLst/>
              </a:prstTxWarp>
            </a:bodyPr>
            <a:lstStyle/>
            <a:p>
              <a:pPr defTabSz="914356" fontAlgn="base">
                <a:spcBef>
                  <a:spcPct val="0"/>
                </a:spcBef>
                <a:spcAft>
                  <a:spcPct val="0"/>
                </a:spcAft>
                <a:defRPr/>
              </a:pPr>
              <a:endParaRPr lang="en-US" sz="1051" i="1">
                <a:solidFill>
                  <a:srgbClr val="000000"/>
                </a:solidFill>
                <a:latin typeface="Times New Roman" pitchFamily="18" charset="0"/>
                <a:ea typeface="MS PGothic" pitchFamily="34" charset="-128"/>
              </a:endParaRPr>
            </a:p>
          </p:txBody>
        </p:sp>
      </p:grpSp>
      <p:sp>
        <p:nvSpPr>
          <p:cNvPr id="23" name="TextBox 22">
            <a:extLst>
              <a:ext uri="{FF2B5EF4-FFF2-40B4-BE49-F238E27FC236}">
                <a16:creationId xmlns:a16="http://schemas.microsoft.com/office/drawing/2014/main" id="{BBAF611B-9CD9-9E48-AD94-F6B95400088E}"/>
              </a:ext>
            </a:extLst>
          </p:cNvPr>
          <p:cNvSpPr txBox="1"/>
          <p:nvPr/>
        </p:nvSpPr>
        <p:spPr>
          <a:xfrm>
            <a:off x="207367" y="3639722"/>
            <a:ext cx="2689424" cy="55399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914356" fontAlgn="base">
              <a:spcBef>
                <a:spcPct val="0"/>
              </a:spcBef>
              <a:spcAft>
                <a:spcPct val="0"/>
              </a:spcAft>
              <a:defRPr/>
            </a:pPr>
            <a:r>
              <a:rPr lang="en-US" sz="3000" b="1" dirty="0">
                <a:solidFill>
                  <a:srgbClr val="FFFFFF"/>
                </a:solidFill>
                <a:latin typeface="Century Gothic"/>
                <a:ea typeface="MS PGothic" pitchFamily="34" charset="-128"/>
              </a:rPr>
              <a:t>Technology</a:t>
            </a:r>
          </a:p>
        </p:txBody>
      </p:sp>
      <p:sp>
        <p:nvSpPr>
          <p:cNvPr id="24" name="TextBox 23">
            <a:extLst>
              <a:ext uri="{FF2B5EF4-FFF2-40B4-BE49-F238E27FC236}">
                <a16:creationId xmlns:a16="http://schemas.microsoft.com/office/drawing/2014/main" id="{D8B3487B-0D6F-4B49-A82A-55C4BE276645}"/>
              </a:ext>
            </a:extLst>
          </p:cNvPr>
          <p:cNvSpPr txBox="1"/>
          <p:nvPr/>
        </p:nvSpPr>
        <p:spPr>
          <a:xfrm>
            <a:off x="3227289" y="3639722"/>
            <a:ext cx="2689424" cy="55399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914356" fontAlgn="base">
              <a:spcBef>
                <a:spcPct val="0"/>
              </a:spcBef>
              <a:spcAft>
                <a:spcPct val="0"/>
              </a:spcAft>
              <a:defRPr/>
            </a:pPr>
            <a:r>
              <a:rPr lang="en-US" sz="3000" b="1" dirty="0">
                <a:solidFill>
                  <a:srgbClr val="FFFFFF"/>
                </a:solidFill>
                <a:latin typeface="Century Gothic"/>
                <a:ea typeface="MS PGothic" pitchFamily="34" charset="-128"/>
              </a:rPr>
              <a:t>Consumers</a:t>
            </a:r>
          </a:p>
        </p:txBody>
      </p:sp>
      <p:sp>
        <p:nvSpPr>
          <p:cNvPr id="25" name="TextBox 24">
            <a:extLst>
              <a:ext uri="{FF2B5EF4-FFF2-40B4-BE49-F238E27FC236}">
                <a16:creationId xmlns:a16="http://schemas.microsoft.com/office/drawing/2014/main" id="{3C332FFC-779A-7D4B-8B44-BE003687108A}"/>
              </a:ext>
            </a:extLst>
          </p:cNvPr>
          <p:cNvSpPr txBox="1"/>
          <p:nvPr/>
        </p:nvSpPr>
        <p:spPr>
          <a:xfrm>
            <a:off x="6279052" y="3639722"/>
            <a:ext cx="2689424" cy="55399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914356" fontAlgn="base">
              <a:spcBef>
                <a:spcPct val="0"/>
              </a:spcBef>
              <a:spcAft>
                <a:spcPct val="0"/>
              </a:spcAft>
              <a:defRPr/>
            </a:pPr>
            <a:r>
              <a:rPr lang="en-US" sz="3000" b="1" dirty="0">
                <a:solidFill>
                  <a:srgbClr val="FFFFFF"/>
                </a:solidFill>
                <a:latin typeface="Century Gothic"/>
                <a:ea typeface="MS PGothic" pitchFamily="34" charset="-128"/>
              </a:rPr>
              <a:t>Public Policy</a:t>
            </a:r>
          </a:p>
        </p:txBody>
      </p:sp>
      <p:grpSp>
        <p:nvGrpSpPr>
          <p:cNvPr id="48" name="Group 47">
            <a:extLst>
              <a:ext uri="{FF2B5EF4-FFF2-40B4-BE49-F238E27FC236}">
                <a16:creationId xmlns:a16="http://schemas.microsoft.com/office/drawing/2014/main" id="{76A91097-F872-2540-886D-B1D264676DAD}"/>
              </a:ext>
            </a:extLst>
          </p:cNvPr>
          <p:cNvGrpSpPr/>
          <p:nvPr/>
        </p:nvGrpSpPr>
        <p:grpSpPr>
          <a:xfrm>
            <a:off x="1" y="857252"/>
            <a:ext cx="9231089" cy="246221"/>
            <a:chOff x="-1" y="0"/>
            <a:chExt cx="9231089" cy="246221"/>
          </a:xfrm>
        </p:grpSpPr>
        <p:sp>
          <p:nvSpPr>
            <p:cNvPr id="45" name="Rounded Rectangle 44">
              <a:extLst>
                <a:ext uri="{FF2B5EF4-FFF2-40B4-BE49-F238E27FC236}">
                  <a16:creationId xmlns:a16="http://schemas.microsoft.com/office/drawing/2014/main" id="{2E44CB71-8844-EF4A-92B9-E305A31B49FD}"/>
                </a:ext>
              </a:extLst>
            </p:cNvPr>
            <p:cNvSpPr/>
            <p:nvPr/>
          </p:nvSpPr>
          <p:spPr bwMode="auto">
            <a:xfrm>
              <a:off x="7757410" y="0"/>
              <a:ext cx="1473678" cy="213131"/>
            </a:xfrm>
            <a:prstGeom prst="roundRect">
              <a:avLst/>
            </a:prstGeom>
            <a:solidFill>
              <a:srgbClr val="075285"/>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356" eaLnBrk="0" fontAlgn="base" hangingPunct="0">
                <a:spcBef>
                  <a:spcPct val="0"/>
                </a:spcBef>
                <a:spcAft>
                  <a:spcPct val="0"/>
                </a:spcAft>
              </a:pPr>
              <a:endParaRPr lang="en-US" sz="2000" i="1" dirty="0">
                <a:solidFill>
                  <a:srgbClr val="075285"/>
                </a:solidFill>
                <a:latin typeface="Times New Roman" charset="0"/>
                <a:ea typeface="MS PGothic" pitchFamily="34" charset="-128"/>
              </a:endParaRPr>
            </a:p>
          </p:txBody>
        </p:sp>
        <p:sp>
          <p:nvSpPr>
            <p:cNvPr id="46" name="Rectangle 45">
              <a:extLst>
                <a:ext uri="{FF2B5EF4-FFF2-40B4-BE49-F238E27FC236}">
                  <a16:creationId xmlns:a16="http://schemas.microsoft.com/office/drawing/2014/main" id="{FF36AD47-1931-A74E-B6F3-25A3E87031E6}"/>
                </a:ext>
              </a:extLst>
            </p:cNvPr>
            <p:cNvSpPr/>
            <p:nvPr/>
          </p:nvSpPr>
          <p:spPr bwMode="auto">
            <a:xfrm>
              <a:off x="-1" y="0"/>
              <a:ext cx="7992777" cy="65784"/>
            </a:xfrm>
            <a:prstGeom prst="rect">
              <a:avLst/>
            </a:prstGeom>
            <a:solidFill>
              <a:srgbClr val="075285"/>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56" eaLnBrk="0" fontAlgn="base" hangingPunct="0">
                <a:spcBef>
                  <a:spcPct val="0"/>
                </a:spcBef>
                <a:spcAft>
                  <a:spcPct val="0"/>
                </a:spcAft>
              </a:pPr>
              <a:endParaRPr lang="en-US" sz="2000" i="1">
                <a:solidFill>
                  <a:srgbClr val="075285"/>
                </a:solidFill>
                <a:latin typeface="Times New Roman" charset="0"/>
                <a:ea typeface="MS PGothic" pitchFamily="34" charset="-128"/>
              </a:endParaRPr>
            </a:p>
          </p:txBody>
        </p:sp>
        <p:sp>
          <p:nvSpPr>
            <p:cNvPr id="47" name="TextBox 46">
              <a:extLst>
                <a:ext uri="{FF2B5EF4-FFF2-40B4-BE49-F238E27FC236}">
                  <a16:creationId xmlns:a16="http://schemas.microsoft.com/office/drawing/2014/main" id="{C4E79ABD-D025-D841-A496-F8F4292DB74F}"/>
                </a:ext>
              </a:extLst>
            </p:cNvPr>
            <p:cNvSpPr txBox="1"/>
            <p:nvPr/>
          </p:nvSpPr>
          <p:spPr>
            <a:xfrm>
              <a:off x="7749915" y="0"/>
              <a:ext cx="1394085" cy="246221"/>
            </a:xfrm>
            <a:prstGeom prst="rect">
              <a:avLst/>
            </a:prstGeom>
            <a:noFill/>
          </p:spPr>
          <p:txBody>
            <a:bodyPr wrap="square" rtlCol="0">
              <a:spAutoFit/>
            </a:bodyPr>
            <a:lstStyle/>
            <a:p>
              <a:pPr algn="ctr" defTabSz="1219170" fontAlgn="base">
                <a:spcBef>
                  <a:spcPct val="0"/>
                </a:spcBef>
                <a:spcAft>
                  <a:spcPct val="0"/>
                </a:spcAft>
              </a:pPr>
              <a:r>
                <a:rPr lang="en-US" sz="1000" b="1" i="1" dirty="0">
                  <a:solidFill>
                    <a:srgbClr val="FFFFFF"/>
                  </a:solidFill>
                  <a:latin typeface="Calibri" panose="020F0502020204030204" pitchFamily="34" charset="0"/>
                  <a:ea typeface="MS PGothic" pitchFamily="34" charset="-128"/>
                  <a:cs typeface="Calibri" panose="020F0502020204030204" pitchFamily="34" charset="0"/>
                </a:rPr>
                <a:t>Industry  Changes</a:t>
              </a:r>
            </a:p>
          </p:txBody>
        </p:sp>
      </p:grpSp>
    </p:spTree>
    <p:extLst>
      <p:ext uri="{BB962C8B-B14F-4D97-AF65-F5344CB8AC3E}">
        <p14:creationId xmlns:p14="http://schemas.microsoft.com/office/powerpoint/2010/main" val="1182446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F9FD083-3E0C-B4AA-2808-5B803EB45330}"/>
              </a:ext>
            </a:extLst>
          </p:cNvPr>
          <p:cNvSpPr/>
          <p:nvPr/>
        </p:nvSpPr>
        <p:spPr bwMode="auto">
          <a:xfrm>
            <a:off x="7700266" y="2132038"/>
            <a:ext cx="1484420" cy="2242567"/>
          </a:xfrm>
          <a:prstGeom prst="rect">
            <a:avLst/>
          </a:prstGeom>
          <a:solidFill>
            <a:srgbClr val="075285"/>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000" i="1">
              <a:solidFill>
                <a:srgbClr val="000000"/>
              </a:solidFill>
              <a:latin typeface="Times New Roman" charset="0"/>
              <a:ea typeface="MS PGothic" pitchFamily="34" charset="-128"/>
            </a:endParaRPr>
          </a:p>
        </p:txBody>
      </p:sp>
      <p:sp>
        <p:nvSpPr>
          <p:cNvPr id="2" name="Title 1">
            <a:extLst>
              <a:ext uri="{FF2B5EF4-FFF2-40B4-BE49-F238E27FC236}">
                <a16:creationId xmlns:a16="http://schemas.microsoft.com/office/drawing/2014/main" id="{96CA071D-B42D-2A48-BBFC-31FB2C004914}"/>
              </a:ext>
            </a:extLst>
          </p:cNvPr>
          <p:cNvSpPr>
            <a:spLocks noGrp="1"/>
          </p:cNvSpPr>
          <p:nvPr>
            <p:ph type="title"/>
          </p:nvPr>
        </p:nvSpPr>
        <p:spPr>
          <a:xfrm>
            <a:off x="152400" y="1104902"/>
            <a:ext cx="8001000" cy="571500"/>
          </a:xfrm>
        </p:spPr>
        <p:txBody>
          <a:bodyPr/>
          <a:lstStyle/>
          <a:p>
            <a:r>
              <a:rPr lang="en-US" dirty="0"/>
              <a:t>Consideration for the Distribution System</a:t>
            </a:r>
          </a:p>
        </p:txBody>
      </p:sp>
      <p:sp>
        <p:nvSpPr>
          <p:cNvPr id="4" name="Slide Number Placeholder 3">
            <a:extLst>
              <a:ext uri="{FF2B5EF4-FFF2-40B4-BE49-F238E27FC236}">
                <a16:creationId xmlns:a16="http://schemas.microsoft.com/office/drawing/2014/main" id="{B916130F-46D1-6C42-AA55-7FEB793AAB2D}"/>
              </a:ext>
            </a:extLst>
          </p:cNvPr>
          <p:cNvSpPr>
            <a:spLocks noGrp="1"/>
          </p:cNvSpPr>
          <p:nvPr>
            <p:ph type="sldNum" sz="quarter" idx="10"/>
          </p:nvPr>
        </p:nvSpPr>
        <p:spPr/>
        <p:txBody>
          <a:bodyPr/>
          <a:lstStyle/>
          <a:p>
            <a:pPr defTabSz="1219170" fontAlgn="base">
              <a:spcBef>
                <a:spcPct val="0"/>
              </a:spcBef>
              <a:spcAft>
                <a:spcPct val="0"/>
              </a:spcAft>
              <a:defRPr/>
            </a:pPr>
            <a:fld id="{70487D04-C7B9-475E-BA4A-C5C0136C287C}" type="slidenum">
              <a:rPr lang="en-US">
                <a:solidFill>
                  <a:srgbClr val="FFFFFF"/>
                </a:solidFill>
                <a:ea typeface="MS PGothic" pitchFamily="34" charset="-128"/>
              </a:rPr>
              <a:pPr defTabSz="1219170" fontAlgn="base">
                <a:spcBef>
                  <a:spcPct val="0"/>
                </a:spcBef>
                <a:spcAft>
                  <a:spcPct val="0"/>
                </a:spcAft>
                <a:defRPr/>
              </a:pPr>
              <a:t>9</a:t>
            </a:fld>
            <a:endParaRPr lang="en-US" dirty="0">
              <a:solidFill>
                <a:srgbClr val="FFFFFF"/>
              </a:solidFill>
              <a:ea typeface="MS PGothic" pitchFamily="34" charset="-128"/>
            </a:endParaRPr>
          </a:p>
        </p:txBody>
      </p:sp>
      <p:sp>
        <p:nvSpPr>
          <p:cNvPr id="5" name="Rectangle 4">
            <a:extLst>
              <a:ext uri="{FF2B5EF4-FFF2-40B4-BE49-F238E27FC236}">
                <a16:creationId xmlns:a16="http://schemas.microsoft.com/office/drawing/2014/main" id="{6C528B43-F900-AE4D-BB9A-B6EF2CA03C81}"/>
              </a:ext>
            </a:extLst>
          </p:cNvPr>
          <p:cNvSpPr/>
          <p:nvPr/>
        </p:nvSpPr>
        <p:spPr>
          <a:xfrm>
            <a:off x="4208669" y="2319341"/>
            <a:ext cx="1601787" cy="530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82" fontAlgn="base">
              <a:spcBef>
                <a:spcPct val="0"/>
              </a:spcBef>
              <a:spcAft>
                <a:spcPct val="0"/>
              </a:spcAft>
              <a:defRPr/>
            </a:pPr>
            <a:endParaRPr lang="en-US" i="1" dirty="0">
              <a:solidFill>
                <a:prstClr val="white"/>
              </a:solidFill>
              <a:latin typeface="Century Gothic"/>
            </a:endParaRPr>
          </a:p>
        </p:txBody>
      </p:sp>
      <p:pic>
        <p:nvPicPr>
          <p:cNvPr id="8" name="Picture 19">
            <a:extLst>
              <a:ext uri="{FF2B5EF4-FFF2-40B4-BE49-F238E27FC236}">
                <a16:creationId xmlns:a16="http://schemas.microsoft.com/office/drawing/2014/main" id="{EEBBB150-7DCF-704A-968C-9CFA98861DA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2955" y="2097312"/>
            <a:ext cx="622080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59725282-6A46-954B-91BE-29BF1B6FDC9F}"/>
              </a:ext>
            </a:extLst>
          </p:cNvPr>
          <p:cNvSpPr txBox="1">
            <a:spLocks/>
          </p:cNvSpPr>
          <p:nvPr/>
        </p:nvSpPr>
        <p:spPr>
          <a:xfrm>
            <a:off x="6059141" y="5363707"/>
            <a:ext cx="2870995" cy="171768"/>
          </a:xfrm>
          <a:prstGeom prst="rect">
            <a:avLst/>
          </a:prstGeom>
        </p:spPr>
        <p:txBody>
          <a:bodyPr/>
          <a:lstStyle>
            <a:lvl1pPr marL="228594" indent="-228594" algn="l" rtl="0" eaLnBrk="1" fontAlgn="base" hangingPunct="1">
              <a:spcBef>
                <a:spcPts val="1200"/>
              </a:spcBef>
              <a:spcAft>
                <a:spcPct val="0"/>
              </a:spcAft>
              <a:buClr>
                <a:srgbClr val="000066"/>
              </a:buClr>
              <a:buSzPct val="80000"/>
              <a:buFont typeface="Arial" charset="0"/>
              <a:buChar char="•"/>
              <a:defRPr sz="2400" b="1">
                <a:solidFill>
                  <a:schemeClr val="tx1">
                    <a:lumMod val="95000"/>
                    <a:lumOff val="5000"/>
                  </a:schemeClr>
                </a:solidFill>
                <a:latin typeface="+mn-lt"/>
                <a:ea typeface="MS PGothic" pitchFamily="34" charset="-128"/>
                <a:cs typeface="ＭＳ Ｐゴシック" charset="-128"/>
              </a:defRPr>
            </a:lvl1pPr>
            <a:lvl2pPr marL="634984" indent="-228594" algn="l" rtl="0" eaLnBrk="1" fontAlgn="base" hangingPunct="1">
              <a:spcBef>
                <a:spcPts val="600"/>
              </a:spcBef>
              <a:spcAft>
                <a:spcPct val="0"/>
              </a:spcAft>
              <a:buClr>
                <a:srgbClr val="000066"/>
              </a:buClr>
              <a:buChar char="–"/>
              <a:defRPr sz="2400">
                <a:solidFill>
                  <a:schemeClr val="tx1">
                    <a:lumMod val="95000"/>
                    <a:lumOff val="5000"/>
                  </a:schemeClr>
                </a:solidFill>
                <a:latin typeface="+mn-lt"/>
                <a:ea typeface="MS PGothic" pitchFamily="34" charset="-128"/>
              </a:defRPr>
            </a:lvl2pPr>
            <a:lvl3pPr marL="977876" indent="-177796" algn="l" rtl="0" eaLnBrk="1" fontAlgn="base" hangingPunct="1">
              <a:spcBef>
                <a:spcPts val="300"/>
              </a:spcBef>
              <a:spcAft>
                <a:spcPct val="0"/>
              </a:spcAft>
              <a:buClr>
                <a:srgbClr val="000066"/>
              </a:buClr>
              <a:buFont typeface="Times" charset="0"/>
              <a:buChar char="•"/>
              <a:defRPr>
                <a:solidFill>
                  <a:schemeClr val="tx1">
                    <a:lumMod val="95000"/>
                    <a:lumOff val="5000"/>
                  </a:schemeClr>
                </a:solidFill>
                <a:latin typeface="+mn-lt"/>
                <a:ea typeface="MS PGothic" pitchFamily="34" charset="-128"/>
              </a:defRPr>
            </a:lvl3pPr>
            <a:lvl4pPr marL="1662072" indent="-228594" algn="l" rtl="0" eaLnBrk="1" fontAlgn="base" hangingPunct="1">
              <a:spcBef>
                <a:spcPct val="20000"/>
              </a:spcBef>
              <a:spcAft>
                <a:spcPct val="0"/>
              </a:spcAft>
              <a:buClr>
                <a:srgbClr val="000066"/>
              </a:buClr>
              <a:buChar char="–"/>
              <a:defRPr sz="1200">
                <a:solidFill>
                  <a:schemeClr val="tx1">
                    <a:lumMod val="95000"/>
                    <a:lumOff val="5000"/>
                  </a:schemeClr>
                </a:solidFill>
                <a:latin typeface="+mn-lt"/>
                <a:ea typeface="MS PGothic" pitchFamily="34" charset="-128"/>
              </a:defRPr>
            </a:lvl4pPr>
            <a:lvl5pPr marL="2057349" indent="-228594" algn="l" rtl="0" eaLnBrk="1" fontAlgn="base" hangingPunct="1">
              <a:spcBef>
                <a:spcPct val="20000"/>
              </a:spcBef>
              <a:spcAft>
                <a:spcPct val="0"/>
              </a:spcAft>
              <a:buClr>
                <a:srgbClr val="000066"/>
              </a:buClr>
              <a:defRPr sz="1200">
                <a:solidFill>
                  <a:schemeClr val="tx1">
                    <a:lumMod val="95000"/>
                    <a:lumOff val="5000"/>
                  </a:schemeClr>
                </a:solidFill>
                <a:latin typeface="+mn-lt"/>
                <a:ea typeface="MS PGothic" pitchFamily="34" charset="-128"/>
              </a:defRPr>
            </a:lvl5pPr>
            <a:lvl6pPr marL="2514537" indent="-228594" algn="l" rtl="0" eaLnBrk="1" fontAlgn="base" hangingPunct="1">
              <a:spcBef>
                <a:spcPct val="20000"/>
              </a:spcBef>
              <a:spcAft>
                <a:spcPct val="0"/>
              </a:spcAft>
              <a:buClr>
                <a:srgbClr val="000066"/>
              </a:buClr>
              <a:defRPr sz="1200">
                <a:solidFill>
                  <a:srgbClr val="010000"/>
                </a:solidFill>
                <a:latin typeface="+mn-lt"/>
                <a:ea typeface="ＭＳ Ｐゴシック" charset="-128"/>
              </a:defRPr>
            </a:lvl6pPr>
            <a:lvl7pPr marL="2971726" indent="-228594" algn="l" rtl="0" eaLnBrk="1" fontAlgn="base" hangingPunct="1">
              <a:spcBef>
                <a:spcPct val="20000"/>
              </a:spcBef>
              <a:spcAft>
                <a:spcPct val="0"/>
              </a:spcAft>
              <a:buClr>
                <a:srgbClr val="000066"/>
              </a:buClr>
              <a:defRPr sz="1200">
                <a:solidFill>
                  <a:srgbClr val="010000"/>
                </a:solidFill>
                <a:latin typeface="+mn-lt"/>
                <a:ea typeface="ＭＳ Ｐゴシック" charset="-128"/>
              </a:defRPr>
            </a:lvl7pPr>
            <a:lvl8pPr marL="3428914" indent="-228594" algn="l" rtl="0" eaLnBrk="1" fontAlgn="base" hangingPunct="1">
              <a:spcBef>
                <a:spcPct val="20000"/>
              </a:spcBef>
              <a:spcAft>
                <a:spcPct val="0"/>
              </a:spcAft>
              <a:buClr>
                <a:srgbClr val="000066"/>
              </a:buClr>
              <a:defRPr sz="1200">
                <a:solidFill>
                  <a:srgbClr val="010000"/>
                </a:solidFill>
                <a:latin typeface="+mn-lt"/>
                <a:ea typeface="ＭＳ Ｐゴシック" charset="-128"/>
              </a:defRPr>
            </a:lvl8pPr>
            <a:lvl9pPr marL="3886103" indent="-228594" algn="l" rtl="0" eaLnBrk="1" fontAlgn="base" hangingPunct="1">
              <a:spcBef>
                <a:spcPct val="20000"/>
              </a:spcBef>
              <a:spcAft>
                <a:spcPct val="0"/>
              </a:spcAft>
              <a:buClr>
                <a:srgbClr val="000066"/>
              </a:buClr>
              <a:defRPr sz="1200">
                <a:solidFill>
                  <a:srgbClr val="010000"/>
                </a:solidFill>
                <a:latin typeface="+mn-lt"/>
                <a:ea typeface="ＭＳ Ｐゴシック" charset="-128"/>
              </a:defRPr>
            </a:lvl9pPr>
          </a:lstStyle>
          <a:p>
            <a:pPr marL="0" indent="0" algn="r" defTabSz="342882">
              <a:spcBef>
                <a:spcPts val="900"/>
              </a:spcBef>
              <a:buNone/>
              <a:defRPr/>
            </a:pPr>
            <a:r>
              <a:rPr lang="en-US" sz="900" b="0" kern="0" dirty="0">
                <a:solidFill>
                  <a:srgbClr val="FFFFFF"/>
                </a:solidFill>
                <a:latin typeface="Century Gothic"/>
              </a:rPr>
              <a:t>Source: McKinsey Global Energy Perspective</a:t>
            </a:r>
          </a:p>
        </p:txBody>
      </p:sp>
      <p:sp>
        <p:nvSpPr>
          <p:cNvPr id="10" name="TextBox 9">
            <a:extLst>
              <a:ext uri="{FF2B5EF4-FFF2-40B4-BE49-F238E27FC236}">
                <a16:creationId xmlns:a16="http://schemas.microsoft.com/office/drawing/2014/main" id="{793EA60D-3951-244A-BF8B-DCED1B98E3D5}"/>
              </a:ext>
            </a:extLst>
          </p:cNvPr>
          <p:cNvSpPr txBox="1"/>
          <p:nvPr/>
        </p:nvSpPr>
        <p:spPr>
          <a:xfrm rot="16200000">
            <a:off x="-197354" y="2747534"/>
            <a:ext cx="1181100" cy="369332"/>
          </a:xfrm>
          <a:prstGeom prst="rect">
            <a:avLst/>
          </a:prstGeom>
          <a:noFill/>
        </p:spPr>
        <p:txBody>
          <a:bodyPr>
            <a:spAutoFit/>
          </a:bodyPr>
          <a:lstStyle/>
          <a:p>
            <a:pPr defTabSz="914354" fontAlgn="base">
              <a:spcBef>
                <a:spcPct val="0"/>
              </a:spcBef>
              <a:spcAft>
                <a:spcPct val="0"/>
              </a:spcAft>
              <a:defRPr/>
            </a:pPr>
            <a:r>
              <a:rPr lang="en-US" dirty="0">
                <a:solidFill>
                  <a:srgbClr val="564757"/>
                </a:solidFill>
                <a:latin typeface="Century Gothic"/>
                <a:ea typeface="MS PGothic" pitchFamily="34" charset="-128"/>
              </a:rPr>
              <a:t>kW</a:t>
            </a:r>
          </a:p>
        </p:txBody>
      </p:sp>
      <p:sp>
        <p:nvSpPr>
          <p:cNvPr id="12" name="TextBox 11">
            <a:extLst>
              <a:ext uri="{FF2B5EF4-FFF2-40B4-BE49-F238E27FC236}">
                <a16:creationId xmlns:a16="http://schemas.microsoft.com/office/drawing/2014/main" id="{7F27DE35-C155-624A-B526-276BD5A7D360}"/>
              </a:ext>
            </a:extLst>
          </p:cNvPr>
          <p:cNvSpPr txBox="1"/>
          <p:nvPr/>
        </p:nvSpPr>
        <p:spPr>
          <a:xfrm>
            <a:off x="7156691" y="4466001"/>
            <a:ext cx="1261399" cy="415755"/>
          </a:xfrm>
          <a:prstGeom prst="rect">
            <a:avLst/>
          </a:prstGeom>
          <a:noFill/>
        </p:spPr>
        <p:txBody>
          <a:bodyPr wrap="square">
            <a:spAutoFit/>
          </a:bodyPr>
          <a:lstStyle/>
          <a:p>
            <a:pPr algn="ctr" defTabSz="342882" fontAlgn="base">
              <a:spcBef>
                <a:spcPct val="0"/>
              </a:spcBef>
              <a:spcAft>
                <a:spcPct val="0"/>
              </a:spcAft>
              <a:defRPr/>
            </a:pPr>
            <a:r>
              <a:rPr lang="en-US" sz="1051" b="1" dirty="0">
                <a:solidFill>
                  <a:srgbClr val="000000"/>
                </a:solidFill>
                <a:latin typeface="Century Gothic"/>
                <a:ea typeface="MS PGothic" pitchFamily="34" charset="-128"/>
              </a:rPr>
              <a:t>Residential Charging</a:t>
            </a:r>
          </a:p>
        </p:txBody>
      </p:sp>
      <p:grpSp>
        <p:nvGrpSpPr>
          <p:cNvPr id="15" name="Group 14">
            <a:extLst>
              <a:ext uri="{FF2B5EF4-FFF2-40B4-BE49-F238E27FC236}">
                <a16:creationId xmlns:a16="http://schemas.microsoft.com/office/drawing/2014/main" id="{6A329169-A4CD-4D40-BD8F-D6D378CBD9EC}"/>
              </a:ext>
            </a:extLst>
          </p:cNvPr>
          <p:cNvGrpSpPr/>
          <p:nvPr/>
        </p:nvGrpSpPr>
        <p:grpSpPr>
          <a:xfrm>
            <a:off x="-1" y="842261"/>
            <a:ext cx="9231088" cy="246221"/>
            <a:chOff x="-1" y="-14992"/>
            <a:chExt cx="9231088" cy="246221"/>
          </a:xfrm>
        </p:grpSpPr>
        <p:sp>
          <p:nvSpPr>
            <p:cNvPr id="16" name="Rounded Rectangle 15">
              <a:extLst>
                <a:ext uri="{FF2B5EF4-FFF2-40B4-BE49-F238E27FC236}">
                  <a16:creationId xmlns:a16="http://schemas.microsoft.com/office/drawing/2014/main" id="{D7175591-8E43-A541-84F9-9B3783F32A8A}"/>
                </a:ext>
              </a:extLst>
            </p:cNvPr>
            <p:cNvSpPr/>
            <p:nvPr/>
          </p:nvSpPr>
          <p:spPr bwMode="auto">
            <a:xfrm>
              <a:off x="7787390" y="0"/>
              <a:ext cx="1443697" cy="213131"/>
            </a:xfrm>
            <a:prstGeom prst="roundRect">
              <a:avLst/>
            </a:prstGeom>
            <a:solidFill>
              <a:srgbClr val="075285"/>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354" eaLnBrk="0" fontAlgn="base" hangingPunct="0">
                <a:spcBef>
                  <a:spcPct val="0"/>
                </a:spcBef>
                <a:spcAft>
                  <a:spcPct val="0"/>
                </a:spcAft>
              </a:pPr>
              <a:endParaRPr lang="en-US" sz="2000" i="1" dirty="0">
                <a:solidFill>
                  <a:srgbClr val="075285"/>
                </a:solidFill>
                <a:latin typeface="Times New Roman" charset="0"/>
                <a:ea typeface="MS PGothic" pitchFamily="34" charset="-128"/>
              </a:endParaRPr>
            </a:p>
          </p:txBody>
        </p:sp>
        <p:sp>
          <p:nvSpPr>
            <p:cNvPr id="17" name="Rectangle 16">
              <a:extLst>
                <a:ext uri="{FF2B5EF4-FFF2-40B4-BE49-F238E27FC236}">
                  <a16:creationId xmlns:a16="http://schemas.microsoft.com/office/drawing/2014/main" id="{D3EED84D-CFE2-FF44-97E3-6CCB7E653F89}"/>
                </a:ext>
              </a:extLst>
            </p:cNvPr>
            <p:cNvSpPr/>
            <p:nvPr/>
          </p:nvSpPr>
          <p:spPr bwMode="auto">
            <a:xfrm>
              <a:off x="-1" y="0"/>
              <a:ext cx="7992777" cy="65784"/>
            </a:xfrm>
            <a:prstGeom prst="rect">
              <a:avLst/>
            </a:prstGeom>
            <a:solidFill>
              <a:srgbClr val="075285"/>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54" eaLnBrk="0" fontAlgn="base" hangingPunct="0">
                <a:spcBef>
                  <a:spcPct val="0"/>
                </a:spcBef>
                <a:spcAft>
                  <a:spcPct val="0"/>
                </a:spcAft>
              </a:pPr>
              <a:endParaRPr lang="en-US" sz="2000" i="1">
                <a:solidFill>
                  <a:srgbClr val="075285"/>
                </a:solidFill>
                <a:latin typeface="Times New Roman" charset="0"/>
                <a:ea typeface="MS PGothic" pitchFamily="34" charset="-128"/>
              </a:endParaRPr>
            </a:p>
          </p:txBody>
        </p:sp>
        <p:sp>
          <p:nvSpPr>
            <p:cNvPr id="18" name="TextBox 17">
              <a:extLst>
                <a:ext uri="{FF2B5EF4-FFF2-40B4-BE49-F238E27FC236}">
                  <a16:creationId xmlns:a16="http://schemas.microsoft.com/office/drawing/2014/main" id="{514EA4E5-FE25-194E-A62C-83EE27B03C3D}"/>
                </a:ext>
              </a:extLst>
            </p:cNvPr>
            <p:cNvSpPr txBox="1"/>
            <p:nvPr/>
          </p:nvSpPr>
          <p:spPr>
            <a:xfrm>
              <a:off x="7749915" y="-14992"/>
              <a:ext cx="1417837" cy="246221"/>
            </a:xfrm>
            <a:prstGeom prst="rect">
              <a:avLst/>
            </a:prstGeom>
            <a:noFill/>
          </p:spPr>
          <p:txBody>
            <a:bodyPr wrap="square" rtlCol="0">
              <a:spAutoFit/>
            </a:bodyPr>
            <a:lstStyle/>
            <a:p>
              <a:pPr algn="ctr" defTabSz="1219170" fontAlgn="base">
                <a:spcBef>
                  <a:spcPct val="0"/>
                </a:spcBef>
                <a:spcAft>
                  <a:spcPct val="0"/>
                </a:spcAft>
              </a:pPr>
              <a:r>
                <a:rPr lang="en-US" sz="1000" b="1" dirty="0">
                  <a:solidFill>
                    <a:srgbClr val="FFFFFF"/>
                  </a:solidFill>
                  <a:latin typeface="Calibri" panose="020F0502020204030204" pitchFamily="34" charset="0"/>
                  <a:ea typeface="MS PGothic" pitchFamily="34" charset="-128"/>
                  <a:cs typeface="Calibri" panose="020F0502020204030204" pitchFamily="34" charset="0"/>
                </a:rPr>
                <a:t>Electric Vehicles</a:t>
              </a:r>
            </a:p>
          </p:txBody>
        </p:sp>
      </p:grpSp>
      <p:pic>
        <p:nvPicPr>
          <p:cNvPr id="6" name="Picture 5">
            <a:extLst>
              <a:ext uri="{FF2B5EF4-FFF2-40B4-BE49-F238E27FC236}">
                <a16:creationId xmlns:a16="http://schemas.microsoft.com/office/drawing/2014/main" id="{DF3F3F32-C6B9-5546-9E2E-FC636172B4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7781" y="2136379"/>
            <a:ext cx="2168433" cy="2241807"/>
          </a:xfrm>
          <a:prstGeom prst="ellipse">
            <a:avLst/>
          </a:prstGeom>
          <a:ln w="63500" cap="rnd">
            <a:solidFill>
              <a:srgbClr val="075285"/>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51474F5D-2269-676D-2234-CA595EF20899}"/>
              </a:ext>
            </a:extLst>
          </p:cNvPr>
          <p:cNvSpPr txBox="1"/>
          <p:nvPr/>
        </p:nvSpPr>
        <p:spPr>
          <a:xfrm>
            <a:off x="370608" y="1730560"/>
            <a:ext cx="5688533" cy="400110"/>
          </a:xfrm>
          <a:prstGeom prst="rect">
            <a:avLst/>
          </a:prstGeom>
          <a:noFill/>
        </p:spPr>
        <p:txBody>
          <a:bodyPr wrap="square" rtlCol="0">
            <a:spAutoFit/>
          </a:bodyPr>
          <a:lstStyle/>
          <a:p>
            <a:pPr algn="ctr" defTabSz="1219170" fontAlgn="base">
              <a:spcBef>
                <a:spcPct val="0"/>
              </a:spcBef>
              <a:spcAft>
                <a:spcPct val="0"/>
              </a:spcAft>
            </a:pPr>
            <a:r>
              <a:rPr lang="en-US" sz="1000" dirty="0">
                <a:solidFill>
                  <a:srgbClr val="000000"/>
                </a:solidFill>
                <a:latin typeface="Century Gothic" panose="020B0502020202020204" pitchFamily="34" charset="0"/>
                <a:ea typeface="MS PGothic" pitchFamily="34" charset="-128"/>
              </a:rPr>
              <a:t>Feeder circuit load, 150 homes with 2 vehicles per household, with 25% electric-vehicle (EV) penetration for Midwestern U.S. on a typical day in September</a:t>
            </a:r>
          </a:p>
        </p:txBody>
      </p:sp>
    </p:spTree>
    <p:extLst>
      <p:ext uri="{BB962C8B-B14F-4D97-AF65-F5344CB8AC3E}">
        <p14:creationId xmlns:p14="http://schemas.microsoft.com/office/powerpoint/2010/main" val="37663318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text"/>
</p:tagLst>
</file>

<file path=ppt/tags/tag2.xml><?xml version="1.0" encoding="utf-8"?>
<p:tagLst xmlns:a="http://schemas.openxmlformats.org/drawingml/2006/main" xmlns:r="http://schemas.openxmlformats.org/officeDocument/2006/relationships" xmlns:p="http://schemas.openxmlformats.org/presentationml/2006/main">
  <p:tag name="RNRSTYLE" val="heading"/>
</p:tagLst>
</file>

<file path=ppt/theme/theme1.xml><?xml version="1.0" encoding="utf-8"?>
<a:theme xmlns:a="http://schemas.openxmlformats.org/drawingml/2006/main" name="Retrospect">
  <a:themeElements>
    <a:clrScheme name="Custom 1">
      <a:dk1>
        <a:srgbClr val="000000"/>
      </a:dk1>
      <a:lt1>
        <a:sysClr val="window" lastClr="FFFFFF"/>
      </a:lt1>
      <a:dk2>
        <a:srgbClr val="637052"/>
      </a:dk2>
      <a:lt2>
        <a:srgbClr val="CCDDEA"/>
      </a:lt2>
      <a:accent1>
        <a:srgbClr val="FF0000"/>
      </a:accent1>
      <a:accent2>
        <a:srgbClr val="000000"/>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4_Office Theme">
  <a:themeElements>
    <a:clrScheme name="Touchstone Energy ">
      <a:dk1>
        <a:srgbClr val="000000"/>
      </a:dk1>
      <a:lt1>
        <a:srgbClr val="FFFFFF"/>
      </a:lt1>
      <a:dk2>
        <a:srgbClr val="00599C"/>
      </a:dk2>
      <a:lt2>
        <a:srgbClr val="E7E6E6"/>
      </a:lt2>
      <a:accent1>
        <a:srgbClr val="00599C"/>
      </a:accent1>
      <a:accent2>
        <a:srgbClr val="3B3B3B"/>
      </a:accent2>
      <a:accent3>
        <a:srgbClr val="000000"/>
      </a:accent3>
      <a:accent4>
        <a:srgbClr val="FFFFFF"/>
      </a:accent4>
      <a:accent5>
        <a:srgbClr val="005BA1"/>
      </a:accent5>
      <a:accent6>
        <a:srgbClr val="000000"/>
      </a:accent6>
      <a:hlink>
        <a:srgbClr val="7EADE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spcFirstLastPara="1" wrap="square" lIns="91425" tIns="91425" rIns="91425" bIns="91425" anchor="t" anchorCtr="0">
        <a:normAutofit lnSpcReduction="10000"/>
      </a:bodyPr>
      <a:lstStyle>
        <a:defPPr marL="0" marR="0" indent="0" algn="l" defTabSz="914400" rtl="0" eaLnBrk="1" fontAlgn="auto" latinLnBrk="0" hangingPunct="1">
          <a:lnSpc>
            <a:spcPct val="100000"/>
          </a:lnSpc>
          <a:spcBef>
            <a:spcPts val="0"/>
          </a:spcBef>
          <a:spcAft>
            <a:spcPts val="0"/>
          </a:spcAft>
          <a:buClr>
            <a:srgbClr val="595959"/>
          </a:buClr>
          <a:buSzPts val="2800"/>
          <a:buFont typeface="Arial"/>
          <a:buNone/>
          <a:tabLst/>
          <a:defRPr kumimoji="0" sz="2200" b="0" i="0" u="none" strike="noStrike" kern="0" cap="none" spc="0" normalizeH="0" baseline="0" noProof="0" dirty="0" smtClean="0">
            <a:ln>
              <a:noFill/>
            </a:ln>
            <a:solidFill>
              <a:srgbClr val="FFFFFF"/>
            </a:solidFill>
            <a:effectLst/>
            <a:uLnTx/>
            <a:uFillTx/>
            <a:latin typeface="Arial"/>
            <a:cs typeface="Arial"/>
            <a:sym typeface="Aria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RECA Green">
  <a:themeElements>
    <a:clrScheme name="NRECA">
      <a:dk1>
        <a:srgbClr val="000000"/>
      </a:dk1>
      <a:lt1>
        <a:srgbClr val="FFFFFF"/>
      </a:lt1>
      <a:dk2>
        <a:srgbClr val="008953"/>
      </a:dk2>
      <a:lt2>
        <a:srgbClr val="E7E6E6"/>
      </a:lt2>
      <a:accent1>
        <a:srgbClr val="008953"/>
      </a:accent1>
      <a:accent2>
        <a:srgbClr val="34BBC3"/>
      </a:accent2>
      <a:accent3>
        <a:srgbClr val="FBAE1A"/>
      </a:accent3>
      <a:accent4>
        <a:srgbClr val="A5CD38"/>
      </a:accent4>
      <a:accent5>
        <a:srgbClr val="F04B43"/>
      </a:accent5>
      <a:accent6>
        <a:srgbClr val="653065"/>
      </a:accent6>
      <a:hlink>
        <a:srgbClr val="8A9E97"/>
      </a:hlink>
      <a:folHlink>
        <a:srgbClr val="44444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FBE07CF-3D18-4215-AE81-E5773BFCFF94}" vid="{2BE047AB-87D2-47B7-9759-88C57D108257}"/>
    </a:ext>
  </a:extLst>
</a:theme>
</file>

<file path=ppt/theme/theme4.xml><?xml version="1.0" encoding="utf-8"?>
<a:theme xmlns:a="http://schemas.openxmlformats.org/drawingml/2006/main" name="CoBank 2021 White Background">
  <a:themeElements>
    <a:clrScheme name="COK-2012">
      <a:dk1>
        <a:srgbClr val="000000"/>
      </a:dk1>
      <a:lt1>
        <a:srgbClr val="FFFFFF"/>
      </a:lt1>
      <a:dk2>
        <a:srgbClr val="807F83"/>
      </a:dk2>
      <a:lt2>
        <a:srgbClr val="BBCCD7"/>
      </a:lt2>
      <a:accent1>
        <a:srgbClr val="005288"/>
      </a:accent1>
      <a:accent2>
        <a:srgbClr val="65B360"/>
      </a:accent2>
      <a:accent3>
        <a:srgbClr val="A1D6F4"/>
      </a:accent3>
      <a:accent4>
        <a:srgbClr val="807F83"/>
      </a:accent4>
      <a:accent5>
        <a:srgbClr val="FFE512"/>
      </a:accent5>
      <a:accent6>
        <a:srgbClr val="FFBA31"/>
      </a:accent6>
      <a:hlink>
        <a:srgbClr val="0A95B8"/>
      </a:hlink>
      <a:folHlink>
        <a:srgbClr val="807F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DDDDD"/>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DDDDDD"/>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ullets 1">
        <a:dk1>
          <a:srgbClr val="005288"/>
        </a:dk1>
        <a:lt1>
          <a:srgbClr val="FFFFFF"/>
        </a:lt1>
        <a:dk2>
          <a:srgbClr val="FFFFFF"/>
        </a:dk2>
        <a:lt2>
          <a:srgbClr val="E2E9EE"/>
        </a:lt2>
        <a:accent1>
          <a:srgbClr val="005288"/>
        </a:accent1>
        <a:accent2>
          <a:srgbClr val="387C2B"/>
        </a:accent2>
        <a:accent3>
          <a:srgbClr val="FFFFFF"/>
        </a:accent3>
        <a:accent4>
          <a:srgbClr val="004573"/>
        </a:accent4>
        <a:accent5>
          <a:srgbClr val="AAB3C3"/>
        </a:accent5>
        <a:accent6>
          <a:srgbClr val="327026"/>
        </a:accent6>
        <a:hlink>
          <a:srgbClr val="FFE512"/>
        </a:hlink>
        <a:folHlink>
          <a:srgbClr val="807F8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Template-2021-White-16x9-Power.potx" id="{A08ECAC9-3BAB-4E7C-B33D-15282F4998D7}" vid="{2BED586C-BB39-49B7-90AC-DA90FAD94286}"/>
    </a:ext>
  </a:extLst>
</a:theme>
</file>

<file path=ppt/theme/theme5.xml><?xml version="1.0" encoding="utf-8"?>
<a:theme xmlns:a="http://schemas.openxmlformats.org/drawingml/2006/main" name="AllStaff Meetings">
  <a:themeElements>
    <a:clrScheme name="Custom 20">
      <a:dk1>
        <a:srgbClr val="000000"/>
      </a:dk1>
      <a:lt1>
        <a:srgbClr val="FFFFFF"/>
      </a:lt1>
      <a:dk2>
        <a:srgbClr val="996633"/>
      </a:dk2>
      <a:lt2>
        <a:srgbClr val="808080"/>
      </a:lt2>
      <a:accent1>
        <a:srgbClr val="99CCFF"/>
      </a:accent1>
      <a:accent2>
        <a:srgbClr val="660033"/>
      </a:accent2>
      <a:accent3>
        <a:srgbClr val="FFFFFF"/>
      </a:accent3>
      <a:accent4>
        <a:srgbClr val="002A56"/>
      </a:accent4>
      <a:accent5>
        <a:srgbClr val="CAE2FF"/>
      </a:accent5>
      <a:accent6>
        <a:srgbClr val="5C002D"/>
      </a:accent6>
      <a:hlink>
        <a:srgbClr val="336633"/>
      </a:hlink>
      <a:folHlink>
        <a:srgbClr val="CC6600"/>
      </a:folHlink>
    </a:clrScheme>
    <a:fontScheme name="AllStaff Meeting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1"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1" u="none" strike="noStrike" cap="none" normalizeH="0" baseline="0">
            <a:ln>
              <a:noFill/>
            </a:ln>
            <a:solidFill>
              <a:schemeClr val="tx1"/>
            </a:solidFill>
            <a:effectLst/>
            <a:latin typeface="Times New Roman" charset="0"/>
          </a:defRPr>
        </a:defPPr>
      </a:lstStyle>
    </a:lnDef>
  </a:objectDefaults>
  <a:extraClrSchemeLst>
    <a:extraClrScheme>
      <a:clrScheme name="AllStaff Meeting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lStaff Meeting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lStaff Meeting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lStaff Meeting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lStaff Meeting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lStaff Meeting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lStaff Meeting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0" id="{3C16CC02-487C-F545-86CE-F2E3735BA558}" vid="{4F15E1F1-4D8E-CA40-8C92-28210C066F8C}"/>
    </a:ext>
  </a:extLst>
</a:theme>
</file>

<file path=ppt/theme/theme6.xml><?xml version="1.0" encoding="utf-8"?>
<a:theme xmlns:a="http://schemas.openxmlformats.org/drawingml/2006/main" name="1_AllStaff Meetings">
  <a:themeElements>
    <a:clrScheme name="Custom 20">
      <a:dk1>
        <a:srgbClr val="000000"/>
      </a:dk1>
      <a:lt1>
        <a:srgbClr val="FFFFFF"/>
      </a:lt1>
      <a:dk2>
        <a:srgbClr val="996633"/>
      </a:dk2>
      <a:lt2>
        <a:srgbClr val="808080"/>
      </a:lt2>
      <a:accent1>
        <a:srgbClr val="99CCFF"/>
      </a:accent1>
      <a:accent2>
        <a:srgbClr val="660033"/>
      </a:accent2>
      <a:accent3>
        <a:srgbClr val="FFFFFF"/>
      </a:accent3>
      <a:accent4>
        <a:srgbClr val="002A56"/>
      </a:accent4>
      <a:accent5>
        <a:srgbClr val="CAE2FF"/>
      </a:accent5>
      <a:accent6>
        <a:srgbClr val="5C002D"/>
      </a:accent6>
      <a:hlink>
        <a:srgbClr val="336633"/>
      </a:hlink>
      <a:folHlink>
        <a:srgbClr val="CC6600"/>
      </a:folHlink>
    </a:clrScheme>
    <a:fontScheme name="AllStaff Meeting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1"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1" u="none" strike="noStrike" cap="none" normalizeH="0" baseline="0">
            <a:ln>
              <a:noFill/>
            </a:ln>
            <a:solidFill>
              <a:schemeClr val="tx1"/>
            </a:solidFill>
            <a:effectLst/>
            <a:latin typeface="Times New Roman" charset="0"/>
          </a:defRPr>
        </a:defPPr>
      </a:lstStyle>
    </a:lnDef>
  </a:objectDefaults>
  <a:extraClrSchemeLst>
    <a:extraClrScheme>
      <a:clrScheme name="AllStaff Meeting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lStaff Meeting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lStaff Meeting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lStaff Meeting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lStaff Meeting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lStaff Meeting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lStaff Meeting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0" id="{3C16CC02-487C-F545-86CE-F2E3735BA558}" vid="{4F15E1F1-4D8E-CA40-8C92-28210C066F8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20">
    <a:dk1>
      <a:srgbClr val="000000"/>
    </a:dk1>
    <a:lt1>
      <a:srgbClr val="FFFFFF"/>
    </a:lt1>
    <a:dk2>
      <a:srgbClr val="996633"/>
    </a:dk2>
    <a:lt2>
      <a:srgbClr val="808080"/>
    </a:lt2>
    <a:accent1>
      <a:srgbClr val="99CCFF"/>
    </a:accent1>
    <a:accent2>
      <a:srgbClr val="660033"/>
    </a:accent2>
    <a:accent3>
      <a:srgbClr val="FFFFFF"/>
    </a:accent3>
    <a:accent4>
      <a:srgbClr val="002A56"/>
    </a:accent4>
    <a:accent5>
      <a:srgbClr val="CAE2FF"/>
    </a:accent5>
    <a:accent6>
      <a:srgbClr val="5C002D"/>
    </a:accent6>
    <a:hlink>
      <a:srgbClr val="336633"/>
    </a:hlink>
    <a:folHlink>
      <a:srgbClr val="CC66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ED4FF4E976BD4A8880ACEDD1878DFC" ma:contentTypeVersion="12" ma:contentTypeDescription="Create a new document." ma:contentTypeScope="" ma:versionID="02fcc12b0c277c35d12446629e902ff8">
  <xsd:schema xmlns:xsd="http://www.w3.org/2001/XMLSchema" xmlns:xs="http://www.w3.org/2001/XMLSchema" xmlns:p="http://schemas.microsoft.com/office/2006/metadata/properties" xmlns:ns1="http://schemas.microsoft.com/sharepoint/v3" xmlns:ns3="a47ebdad-d152-44d6-a237-fd9583514bff" targetNamespace="http://schemas.microsoft.com/office/2006/metadata/properties" ma:root="true" ma:fieldsID="be4837d161862fbf95cdd35bfb3bd6f8" ns1:_="" ns3:_="">
    <xsd:import namespace="http://schemas.microsoft.com/sharepoint/v3"/>
    <xsd:import namespace="a47ebdad-d152-44d6-a237-fd9583514bf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7ebdad-d152-44d6-a237-fd9583514b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a47ebdad-d152-44d6-a237-fd9583514bff" xsi:nil="true"/>
  </documentManagement>
</p:properties>
</file>

<file path=customXml/itemProps1.xml><?xml version="1.0" encoding="utf-8"?>
<ds:datastoreItem xmlns:ds="http://schemas.openxmlformats.org/officeDocument/2006/customXml" ds:itemID="{CC84A44C-819A-4253-AD3D-C4981467CF40}">
  <ds:schemaRefs>
    <ds:schemaRef ds:uri="http://schemas.microsoft.com/sharepoint/v3/contenttype/forms"/>
  </ds:schemaRefs>
</ds:datastoreItem>
</file>

<file path=customXml/itemProps2.xml><?xml version="1.0" encoding="utf-8"?>
<ds:datastoreItem xmlns:ds="http://schemas.openxmlformats.org/officeDocument/2006/customXml" ds:itemID="{2EE4E4A6-6ED9-4F23-A76B-A3938FE00C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47ebdad-d152-44d6-a237-fd9583514b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679F1B5-920A-4EEE-AEBB-D07A17E1CC51}">
  <ds:schemaRefs>
    <ds:schemaRef ds:uri="http://purl.org/dc/terms/"/>
    <ds:schemaRef ds:uri="http://www.w3.org/XML/1998/namespace"/>
    <ds:schemaRef ds:uri="http://schemas.microsoft.com/office/2006/documentManagement/types"/>
    <ds:schemaRef ds:uri="http://schemas.microsoft.com/office/2006/metadata/properties"/>
    <ds:schemaRef ds:uri="http://schemas.microsoft.com/sharepoint/v3"/>
    <ds:schemaRef ds:uri="http://purl.org/dc/elements/1.1/"/>
    <ds:schemaRef ds:uri="http://purl.org/dc/dcmitype/"/>
    <ds:schemaRef ds:uri="http://schemas.microsoft.com/office/infopath/2007/PartnerControls"/>
    <ds:schemaRef ds:uri="http://schemas.openxmlformats.org/package/2006/metadata/core-properties"/>
    <ds:schemaRef ds:uri="a47ebdad-d152-44d6-a237-fd9583514bff"/>
  </ds:schemaRefs>
</ds:datastoreItem>
</file>

<file path=docProps/app.xml><?xml version="1.0" encoding="utf-8"?>
<Properties xmlns="http://schemas.openxmlformats.org/officeDocument/2006/extended-properties" xmlns:vt="http://schemas.openxmlformats.org/officeDocument/2006/docPropsVTypes">
  <TotalTime>5348</TotalTime>
  <Words>1102</Words>
  <Application>Microsoft Office PowerPoint</Application>
  <PresentationFormat>On-screen Show (4:3)</PresentationFormat>
  <Paragraphs>186</Paragraphs>
  <Slides>25</Slides>
  <Notes>12</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25</vt:i4>
      </vt:variant>
    </vt:vector>
  </HeadingPairs>
  <TitlesOfParts>
    <vt:vector size="41" baseType="lpstr">
      <vt:lpstr>Arial</vt:lpstr>
      <vt:lpstr>Arial Narrow</vt:lpstr>
      <vt:lpstr>Bahnschrift Condensed</vt:lpstr>
      <vt:lpstr>Calibri</vt:lpstr>
      <vt:lpstr>Calibri Light</vt:lpstr>
      <vt:lpstr>Century Gothic</vt:lpstr>
      <vt:lpstr>Symbol</vt:lpstr>
      <vt:lpstr>Times</vt:lpstr>
      <vt:lpstr>Times New Roman</vt:lpstr>
      <vt:lpstr>Wingdings</vt:lpstr>
      <vt:lpstr>Retrospect</vt:lpstr>
      <vt:lpstr>4_Office Theme</vt:lpstr>
      <vt:lpstr>NRECA Green</vt:lpstr>
      <vt:lpstr>CoBank 2021 White Background</vt:lpstr>
      <vt:lpstr>AllStaff Meetings</vt:lpstr>
      <vt:lpstr>1_AllStaff Meetings</vt:lpstr>
      <vt:lpstr>Breakfast Is Sponsored by Federated Rural Electric Insurance Exchange</vt:lpstr>
      <vt:lpstr>PowerPoint Presentation</vt:lpstr>
      <vt:lpstr>PowerPoint Presentation</vt:lpstr>
      <vt:lpstr>PowerPoint Presentation</vt:lpstr>
      <vt:lpstr>PowerPoint Presentation</vt:lpstr>
      <vt:lpstr>PowerPoint Presentation</vt:lpstr>
      <vt:lpstr>PowerPoint Presentation</vt:lpstr>
      <vt:lpstr>Key Drivers of Transportation Change</vt:lpstr>
      <vt:lpstr>Consideration for the Distribution System</vt:lpstr>
      <vt:lpstr>Virtual Power Plant (VPP)</vt:lpstr>
      <vt:lpstr>Virtual Power Plant (VPP)</vt:lpstr>
      <vt:lpstr>Average Starting State of Charge</vt:lpstr>
      <vt:lpstr>Communication Strategies</vt:lpstr>
      <vt:lpstr>Communication Strategies</vt:lpstr>
      <vt:lpstr>Communication Strategies</vt:lpstr>
      <vt:lpstr>Communication Strategies</vt:lpstr>
      <vt:lpstr>Communication Strategies</vt:lpstr>
      <vt:lpstr>Communication Strategies</vt:lpstr>
      <vt:lpstr>Communication Strategies</vt:lpstr>
      <vt:lpstr>Program Strategies</vt:lpstr>
      <vt:lpstr>PowerPoint Presentation</vt:lpstr>
      <vt:lpstr>Morning Break Sponsored by MDF HR Consulting</vt:lpstr>
      <vt:lpstr>PowerPoint Presentation</vt:lpstr>
      <vt:lpstr>PowerPoint Presentation</vt:lpstr>
      <vt:lpstr>Lunch is Sponsored by COBANK</vt:lpstr>
    </vt:vector>
  </TitlesOfParts>
  <Company>NRUCFC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Macroeconomic Update</dc:title>
  <dc:creator>Sam Kem</dc:creator>
  <cp:lastModifiedBy>Kimberly Webb</cp:lastModifiedBy>
  <cp:revision>52</cp:revision>
  <cp:lastPrinted>2023-05-17T22:47:42Z</cp:lastPrinted>
  <dcterms:created xsi:type="dcterms:W3CDTF">2022-10-16T23:32:00Z</dcterms:created>
  <dcterms:modified xsi:type="dcterms:W3CDTF">2023-05-19T12:19:24Z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0x0101002EED4FF4E976BD4A8880ACEDD1878DFC</vt:lpwstr>
  </property>
</Properties>
</file>